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388" r:id="rId3"/>
    <p:sldId id="384" r:id="rId5"/>
    <p:sldId id="386" r:id="rId6"/>
    <p:sldId id="264" r:id="rId7"/>
    <p:sldId id="393" r:id="rId8"/>
    <p:sldId id="313" r:id="rId9"/>
  </p:sldIdLst>
  <p:sldSz cx="12192000" cy="6858000"/>
  <p:notesSz cx="7103745" cy="10234295"/>
  <p:embeddedFontLst>
    <p:embeddedFont>
      <p:font typeface="微软雅黑" panose="020B0503020204020204" charset="-122"/>
      <p:regular r:id="rId13"/>
    </p:embeddedFont>
    <p:embeddedFont>
      <p:font typeface="站酷文艺体" panose="02000603000000000000" pitchFamily="2" charset="-122"/>
      <p:regular r:id="rId14"/>
    </p:embeddedFont>
    <p:embeddedFont>
      <p:font typeface="Century Gothic" panose="020B0502020202020204" pitchFamily="34" charset="0"/>
      <p:regular r:id="rId15"/>
      <p:bold r:id="rId16"/>
      <p:italic r:id="rId17"/>
      <p:boldItalic r:id="rId18"/>
    </p:embeddedFont>
    <p:embeddedFont>
      <p:font typeface="微软雅黑 Light" panose="020B0502040204020203" pitchFamily="34" charset="-122"/>
      <p:regular r:id="rId19"/>
    </p:embeddedFont>
    <p:embeddedFont>
      <p:font typeface="Calibri" panose="020F0502020204030204" charset="0"/>
      <p:regular r:id="rId20"/>
      <p:bold r:id="rId21"/>
      <p:italic r:id="rId22"/>
      <p:boldItalic r:id="rId23"/>
    </p:embeddedFont>
  </p:embeddedFontLst>
  <p:custDataLst>
    <p:tags r:id="rId24"/>
  </p:custDataLst>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6CDC3"/>
    <a:srgbClr val="3C4939"/>
    <a:srgbClr val="375031"/>
    <a:srgbClr val="58595B"/>
    <a:srgbClr val="305434"/>
    <a:srgbClr val="A1BE88"/>
    <a:srgbClr val="000000"/>
    <a:srgbClr val="8B9D64"/>
    <a:srgbClr val="AFC799"/>
    <a:srgbClr val="DFAA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78" autoAdjust="0"/>
    <p:restoredTop sz="94660"/>
  </p:normalViewPr>
  <p:slideViewPr>
    <p:cSldViewPr snapToGrid="0">
      <p:cViewPr varScale="1">
        <p:scale>
          <a:sx n="101" d="100"/>
          <a:sy n="101" d="100"/>
        </p:scale>
        <p:origin x="126" y="360"/>
      </p:cViewPr>
      <p:guideLst>
        <p:guide orient="horz" pos="2117"/>
        <p:guide pos="3797"/>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gs" Target="tags/tag2.xml"/><Relationship Id="rId23" Type="http://schemas.openxmlformats.org/officeDocument/2006/relationships/font" Target="fonts/font11.fntdata"/><Relationship Id="rId22" Type="http://schemas.openxmlformats.org/officeDocument/2006/relationships/font" Target="fonts/font10.fntdata"/><Relationship Id="rId21" Type="http://schemas.openxmlformats.org/officeDocument/2006/relationships/font" Target="fonts/font9.fntdata"/><Relationship Id="rId20" Type="http://schemas.openxmlformats.org/officeDocument/2006/relationships/font" Target="fonts/font8.fntdata"/><Relationship Id="rId2" Type="http://schemas.openxmlformats.org/officeDocument/2006/relationships/theme" Target="theme/theme1.xml"/><Relationship Id="rId19" Type="http://schemas.openxmlformats.org/officeDocument/2006/relationships/font" Target="fonts/font7.fntdata"/><Relationship Id="rId18" Type="http://schemas.openxmlformats.org/officeDocument/2006/relationships/font" Target="fonts/font6.fntdata"/><Relationship Id="rId17" Type="http://schemas.openxmlformats.org/officeDocument/2006/relationships/font" Target="fonts/font5.fntdata"/><Relationship Id="rId16" Type="http://schemas.openxmlformats.org/officeDocument/2006/relationships/font" Target="fonts/font4.fntdata"/><Relationship Id="rId15" Type="http://schemas.openxmlformats.org/officeDocument/2006/relationships/font" Target="fonts/font3.fntdata"/><Relationship Id="rId14" Type="http://schemas.openxmlformats.org/officeDocument/2006/relationships/font" Target="fonts/font2.fntdata"/><Relationship Id="rId13" Type="http://schemas.openxmlformats.org/officeDocument/2006/relationships/font" Target="fonts/font1.fntdata"/><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wd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defRPr>
            </a:lvl1pPr>
          </a:lstStyle>
          <a:p>
            <a:pPr>
              <a:defRPr/>
            </a:pPr>
            <a:fld id="{94C81965-FEFE-4D4A-9685-9AB1536FF485}" type="datetimeFigureOut">
              <a:rPr lang="zh-CN" altLang="en-US"/>
            </a:fld>
            <a:endParaRPr lang="zh-CN" altLang="en-US"/>
          </a:p>
        </p:txBody>
      </p:sp>
      <p:sp>
        <p:nvSpPr>
          <p:cNvPr id="4" name="幻灯片图像占位符 3"/>
          <p:cNvSpPr>
            <a:spLocks noGrp="1" noRot="1" noChangeAspect="1"/>
          </p:cNvSpPr>
          <p:nvPr>
            <p:ph type="sldImg" idx="2"/>
          </p:nvPr>
        </p:nvSpPr>
        <p:spPr>
          <a:xfrm>
            <a:off x="481013" y="1279525"/>
            <a:ext cx="6140450" cy="34544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709613" y="4926013"/>
            <a:ext cx="5683250" cy="4029075"/>
          </a:xfrm>
          <a:prstGeom prst="rect">
            <a:avLst/>
          </a:prstGeom>
        </p:spPr>
        <p:txBody>
          <a:bodyPr vert="horz" lIns="91440" tIns="45720" rIns="91440" bIns="45720" rtlCol="0"/>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a:p>
        </p:txBody>
      </p:sp>
      <p:sp>
        <p:nvSpPr>
          <p:cNvPr id="6" name="页脚占位符 5"/>
          <p:cNvSpPr>
            <a:spLocks noGrp="1"/>
          </p:cNvSpPr>
          <p:nvPr>
            <p:ph type="ftr" sz="quarter" idx="4"/>
          </p:nvPr>
        </p:nvSpPr>
        <p:spPr>
          <a:xfrm>
            <a:off x="0" y="9720263"/>
            <a:ext cx="3078163" cy="51435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4024313" y="9720263"/>
            <a:ext cx="3078162" cy="514350"/>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defRPr>
            </a:lvl1pPr>
          </a:lstStyle>
          <a:p>
            <a:pPr>
              <a:defRPr/>
            </a:pPr>
            <a:fld id="{922D7852-A44B-40A5-9C1E-6CEB807C3710}"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幻灯片图像占位符 1"/>
          <p:cNvSpPr>
            <a:spLocks noGrp="1" noRot="1" noChangeAspect="1"/>
          </p:cNvSpPr>
          <p:nvPr>
            <p:ph type="sldImg"/>
          </p:nvPr>
        </p:nvSpPr>
        <p:spPr bwMode="auto">
          <a:noFill/>
          <a:ln>
            <a:solidFill>
              <a:srgbClr val="000000"/>
            </a:solidFill>
            <a:miter lim="800000"/>
          </a:ln>
        </p:spPr>
      </p:sp>
      <p:sp>
        <p:nvSpPr>
          <p:cNvPr id="5122" name="备注占位符 2"/>
          <p:cNvSpPr>
            <a:spLocks noGrp="1"/>
          </p:cNvSpPr>
          <p:nvPr>
            <p:ph type="body" idx="1"/>
          </p:nvPr>
        </p:nvSpPr>
        <p:spPr bwMode="auto">
          <a:noFill/>
        </p:spPr>
        <p:txBody>
          <a:bodyPr wrap="square" numCol="1" anchor="t" anchorCtr="0" compatLnSpc="1"/>
          <a:lstStyle/>
          <a:p>
            <a:pPr>
              <a:spcBef>
                <a:spcPct val="0"/>
              </a:spcBef>
            </a:pPr>
            <a:endParaRPr lang="zh-CN" altLang="en-US" smtClean="0"/>
          </a:p>
        </p:txBody>
      </p:sp>
      <p:sp>
        <p:nvSpPr>
          <p:cNvPr id="5123"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23BFBFDE-3303-4416-BC5F-B0FE27C7AEC9}" type="slidenum">
              <a:rPr lang="zh-CN" altLang="en-US"/>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幻灯片图像占位符 1"/>
          <p:cNvSpPr>
            <a:spLocks noGrp="1" noRot="1" noChangeAspect="1"/>
          </p:cNvSpPr>
          <p:nvPr>
            <p:ph type="sldImg"/>
          </p:nvPr>
        </p:nvSpPr>
        <p:spPr bwMode="auto">
          <a:noFill/>
          <a:ln>
            <a:solidFill>
              <a:srgbClr val="000000"/>
            </a:solidFill>
            <a:miter lim="800000"/>
          </a:ln>
        </p:spPr>
      </p:sp>
      <p:sp>
        <p:nvSpPr>
          <p:cNvPr id="5122" name="备注占位符 2"/>
          <p:cNvSpPr>
            <a:spLocks noGrp="1"/>
          </p:cNvSpPr>
          <p:nvPr>
            <p:ph type="body" idx="1"/>
          </p:nvPr>
        </p:nvSpPr>
        <p:spPr bwMode="auto">
          <a:noFill/>
        </p:spPr>
        <p:txBody>
          <a:bodyPr wrap="square" numCol="1" anchor="t" anchorCtr="0" compatLnSpc="1"/>
          <a:lstStyle/>
          <a:p>
            <a:pPr>
              <a:spcBef>
                <a:spcPct val="0"/>
              </a:spcBef>
            </a:pPr>
            <a:endParaRPr lang="zh-CN" altLang="en-US" smtClean="0"/>
          </a:p>
        </p:txBody>
      </p:sp>
      <p:sp>
        <p:nvSpPr>
          <p:cNvPr id="5123"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23BFBFDE-3303-4416-BC5F-B0FE27C7AEC9}" type="slidenum">
              <a:rPr lang="zh-CN" altLang="en-US"/>
            </a:fld>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幻灯片图像占位符 1"/>
          <p:cNvSpPr>
            <a:spLocks noGrp="1" noRot="1" noChangeAspect="1"/>
          </p:cNvSpPr>
          <p:nvPr>
            <p:ph type="sldImg"/>
          </p:nvPr>
        </p:nvSpPr>
        <p:spPr bwMode="auto">
          <a:noFill/>
          <a:ln>
            <a:solidFill>
              <a:srgbClr val="000000"/>
            </a:solidFill>
            <a:miter lim="800000"/>
          </a:ln>
        </p:spPr>
      </p:sp>
      <p:sp>
        <p:nvSpPr>
          <p:cNvPr id="5122" name="备注占位符 2"/>
          <p:cNvSpPr>
            <a:spLocks noGrp="1"/>
          </p:cNvSpPr>
          <p:nvPr>
            <p:ph type="body" idx="1"/>
          </p:nvPr>
        </p:nvSpPr>
        <p:spPr bwMode="auto">
          <a:noFill/>
        </p:spPr>
        <p:txBody>
          <a:bodyPr wrap="square" numCol="1" anchor="t" anchorCtr="0" compatLnSpc="1"/>
          <a:lstStyle/>
          <a:p>
            <a:pPr>
              <a:spcBef>
                <a:spcPct val="0"/>
              </a:spcBef>
            </a:pPr>
            <a:endParaRPr lang="zh-CN" altLang="en-US" smtClean="0"/>
          </a:p>
        </p:txBody>
      </p:sp>
      <p:sp>
        <p:nvSpPr>
          <p:cNvPr id="5123"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23BFBFDE-3303-4416-BC5F-B0FE27C7AEC9}" type="slidenum">
              <a:rPr lang="zh-CN" altLang="en-US"/>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幻灯片图像占位符 1"/>
          <p:cNvSpPr>
            <a:spLocks noGrp="1" noRot="1" noChangeAspect="1"/>
          </p:cNvSpPr>
          <p:nvPr>
            <p:ph type="sldImg"/>
          </p:nvPr>
        </p:nvSpPr>
        <p:spPr bwMode="auto">
          <a:noFill/>
          <a:ln>
            <a:solidFill>
              <a:srgbClr val="000000"/>
            </a:solidFill>
            <a:miter lim="800000"/>
          </a:ln>
        </p:spPr>
      </p:sp>
      <p:sp>
        <p:nvSpPr>
          <p:cNvPr id="11266" name="备注占位符 2"/>
          <p:cNvSpPr>
            <a:spLocks noGrp="1"/>
          </p:cNvSpPr>
          <p:nvPr>
            <p:ph type="body" idx="1"/>
          </p:nvPr>
        </p:nvSpPr>
        <p:spPr bwMode="auto">
          <a:noFill/>
        </p:spPr>
        <p:txBody>
          <a:bodyPr wrap="square" numCol="1" anchor="t" anchorCtr="0" compatLnSpc="1"/>
          <a:lstStyle/>
          <a:p>
            <a:pPr>
              <a:spcBef>
                <a:spcPct val="0"/>
              </a:spcBef>
            </a:pPr>
            <a:endParaRPr lang="zh-CN" altLang="en-US" smtClean="0"/>
          </a:p>
        </p:txBody>
      </p:sp>
      <p:sp>
        <p:nvSpPr>
          <p:cNvPr id="11267"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77597F72-7174-4E2F-BD46-2FE147B65B01}" type="slidenum">
              <a:rPr lang="zh-CN" altLang="en-US"/>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幻灯片图像占位符 1"/>
          <p:cNvSpPr>
            <a:spLocks noGrp="1" noRot="1" noChangeAspect="1"/>
          </p:cNvSpPr>
          <p:nvPr>
            <p:ph type="sldImg"/>
          </p:nvPr>
        </p:nvSpPr>
        <p:spPr bwMode="auto">
          <a:noFill/>
          <a:ln>
            <a:solidFill>
              <a:srgbClr val="000000"/>
            </a:solidFill>
            <a:miter lim="800000"/>
          </a:ln>
        </p:spPr>
      </p:sp>
      <p:sp>
        <p:nvSpPr>
          <p:cNvPr id="11266" name="备注占位符 2"/>
          <p:cNvSpPr>
            <a:spLocks noGrp="1"/>
          </p:cNvSpPr>
          <p:nvPr>
            <p:ph type="body" idx="1"/>
          </p:nvPr>
        </p:nvSpPr>
        <p:spPr bwMode="auto">
          <a:noFill/>
        </p:spPr>
        <p:txBody>
          <a:bodyPr wrap="square" numCol="1" anchor="t" anchorCtr="0" compatLnSpc="1"/>
          <a:lstStyle/>
          <a:p>
            <a:pPr>
              <a:spcBef>
                <a:spcPct val="0"/>
              </a:spcBef>
            </a:pPr>
            <a:endParaRPr lang="zh-CN" altLang="en-US" smtClean="0"/>
          </a:p>
        </p:txBody>
      </p:sp>
      <p:sp>
        <p:nvSpPr>
          <p:cNvPr id="11267"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77597F72-7174-4E2F-BD46-2FE147B65B01}" type="slidenum">
              <a:rPr lang="zh-CN" altLang="en-US"/>
            </a:fld>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幻灯片图像占位符 1"/>
          <p:cNvSpPr>
            <a:spLocks noGrp="1" noRot="1" noChangeAspect="1"/>
          </p:cNvSpPr>
          <p:nvPr>
            <p:ph type="sldImg"/>
          </p:nvPr>
        </p:nvSpPr>
        <p:spPr bwMode="auto">
          <a:noFill/>
          <a:ln>
            <a:solidFill>
              <a:srgbClr val="000000"/>
            </a:solidFill>
            <a:miter lim="800000"/>
          </a:ln>
        </p:spPr>
      </p:sp>
      <p:sp>
        <p:nvSpPr>
          <p:cNvPr id="11266" name="备注占位符 2"/>
          <p:cNvSpPr>
            <a:spLocks noGrp="1"/>
          </p:cNvSpPr>
          <p:nvPr>
            <p:ph type="body" idx="1"/>
          </p:nvPr>
        </p:nvSpPr>
        <p:spPr bwMode="auto">
          <a:noFill/>
        </p:spPr>
        <p:txBody>
          <a:bodyPr wrap="square" numCol="1" anchor="t" anchorCtr="0" compatLnSpc="1"/>
          <a:lstStyle/>
          <a:p>
            <a:pPr>
              <a:spcBef>
                <a:spcPct val="0"/>
              </a:spcBef>
            </a:pPr>
            <a:endParaRPr lang="zh-CN" altLang="en-US" smtClean="0"/>
          </a:p>
        </p:txBody>
      </p:sp>
      <p:sp>
        <p:nvSpPr>
          <p:cNvPr id="11267" name="灯片编号占位符 3"/>
          <p:cNvSpPr>
            <a:spLocks noGrp="1"/>
          </p:cNvSpPr>
          <p:nvPr>
            <p:ph type="sldNum" sz="quarter" idx="5"/>
          </p:nvPr>
        </p:nvSpPr>
        <p:spPr bwMode="auto">
          <a:noFill/>
          <a:ln>
            <a:miter lim="800000"/>
          </a:ln>
        </p:spPr>
        <p:txBody>
          <a:bodyPr wrap="square" numCol="1" anchorCtr="0" compatLnSpc="1"/>
          <a:lstStyle/>
          <a:p>
            <a:pPr fontAlgn="base">
              <a:spcBef>
                <a:spcPct val="0"/>
              </a:spcBef>
              <a:spcAft>
                <a:spcPct val="0"/>
              </a:spcAft>
            </a:pPr>
            <a:fld id="{77597F72-7174-4E2F-BD46-2FE147B65B01}" type="slidenum">
              <a:rPr lang="zh-CN" altLang="en-US"/>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sp>
        <p:nvSpPr>
          <p:cNvPr id="5" name="矩形 4"/>
          <p:cNvSpPr/>
          <p:nvPr userDrawn="1"/>
        </p:nvSpPr>
        <p:spPr>
          <a:xfrm>
            <a:off x="1" y="0"/>
            <a:ext cx="12191999" cy="6858000"/>
          </a:xfrm>
          <a:prstGeom prst="rect">
            <a:avLst/>
          </a:prstGeom>
          <a:solidFill>
            <a:srgbClr val="B6CD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userDrawn="1"/>
        </p:nvSpPr>
        <p:spPr>
          <a:xfrm>
            <a:off x="277861" y="285750"/>
            <a:ext cx="11636279" cy="6286501"/>
          </a:xfrm>
          <a:prstGeom prst="rect">
            <a:avLst/>
          </a:prstGeom>
          <a:solidFill>
            <a:schemeClr val="bg1"/>
          </a:solidFill>
          <a:ln>
            <a:noFill/>
          </a:ln>
          <a:effectLst>
            <a:outerShdw blurRad="127000" dist="38100" dir="5400000" algn="ctr" rotWithShape="0">
              <a:srgbClr val="375031">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advTm="0"/>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4_标题幻灯片">
    <p:spTree>
      <p:nvGrpSpPr>
        <p:cNvPr id="1" name=""/>
        <p:cNvGrpSpPr/>
        <p:nvPr/>
      </p:nvGrpSpPr>
      <p:grpSpPr>
        <a:xfrm>
          <a:off x="0" y="0"/>
          <a:ext cx="0" cy="0"/>
          <a:chOff x="0" y="0"/>
          <a:chExt cx="0" cy="0"/>
        </a:xfrm>
      </p:grpSpPr>
      <p:sp>
        <p:nvSpPr>
          <p:cNvPr id="4" name="矩形 3"/>
          <p:cNvSpPr/>
          <p:nvPr userDrawn="1"/>
        </p:nvSpPr>
        <p:spPr>
          <a:xfrm>
            <a:off x="1" y="0"/>
            <a:ext cx="12191999" cy="6858000"/>
          </a:xfrm>
          <a:prstGeom prst="rect">
            <a:avLst/>
          </a:prstGeom>
          <a:solidFill>
            <a:srgbClr val="B6CD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advTm="0"/>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6_标题幻灯片">
    <p:spTree>
      <p:nvGrpSpPr>
        <p:cNvPr id="1" name=""/>
        <p:cNvGrpSpPr/>
        <p:nvPr/>
      </p:nvGrpSpPr>
      <p:grpSpPr>
        <a:xfrm>
          <a:off x="0" y="0"/>
          <a:ext cx="0" cy="0"/>
          <a:chOff x="0" y="0"/>
          <a:chExt cx="0" cy="0"/>
        </a:xfrm>
      </p:grpSpPr>
      <p:sp>
        <p:nvSpPr>
          <p:cNvPr id="4" name="矩形 3"/>
          <p:cNvSpPr/>
          <p:nvPr userDrawn="1"/>
        </p:nvSpPr>
        <p:spPr>
          <a:xfrm>
            <a:off x="1" y="0"/>
            <a:ext cx="12191999" cy="6858000"/>
          </a:xfrm>
          <a:prstGeom prst="rect">
            <a:avLst/>
          </a:prstGeom>
          <a:solidFill>
            <a:srgbClr val="B6CD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userDrawn="1"/>
        </p:nvSpPr>
        <p:spPr>
          <a:xfrm>
            <a:off x="694674" y="571500"/>
            <a:ext cx="10802652" cy="5715000"/>
          </a:xfrm>
          <a:prstGeom prst="rect">
            <a:avLst/>
          </a:prstGeom>
          <a:solidFill>
            <a:schemeClr val="bg1"/>
          </a:solidFill>
          <a:ln>
            <a:noFill/>
          </a:ln>
          <a:effectLst>
            <a:outerShdw blurRad="254000" dist="38100" dir="5400000" algn="ctr" rotWithShape="0">
              <a:srgbClr val="375031">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userDrawn="1"/>
        </p:nvPicPr>
        <p:blipFill rotWithShape="1">
          <a:blip r:embed="rId2" cstate="print">
            <a:extLst>
              <a:ext uri="{28A0092B-C50C-407E-A947-70E740481C1C}">
                <a14:useLocalDpi xmlns:a14="http://schemas.microsoft.com/office/drawing/2010/main" val="0"/>
              </a:ext>
            </a:extLst>
          </a:blip>
          <a:srcRect l="6439" t="50175" r="20665"/>
          <a:stretch>
            <a:fillRect/>
          </a:stretch>
        </p:blipFill>
        <p:spPr>
          <a:xfrm rot="16200000">
            <a:off x="77124" y="1189049"/>
            <a:ext cx="5715001" cy="4479899"/>
          </a:xfrm>
          <a:prstGeom prst="rect">
            <a:avLst/>
          </a:prstGeom>
        </p:spPr>
      </p:pic>
    </p:spTree>
  </p:cSld>
  <p:clrMapOvr>
    <a:masterClrMapping/>
  </p:clrMapOvr>
  <p:transition spd="slow" advClick="0" advTm="0"/>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5_标题幻灯片">
    <p:spTree>
      <p:nvGrpSpPr>
        <p:cNvPr id="1" name=""/>
        <p:cNvGrpSpPr/>
        <p:nvPr/>
      </p:nvGrpSpPr>
      <p:grpSpPr>
        <a:xfrm>
          <a:off x="0" y="0"/>
          <a:ext cx="0" cy="0"/>
          <a:chOff x="0" y="0"/>
          <a:chExt cx="0" cy="0"/>
        </a:xfrm>
      </p:grpSpPr>
      <p:sp>
        <p:nvSpPr>
          <p:cNvPr id="3" name="矩形 2"/>
          <p:cNvSpPr/>
          <p:nvPr userDrawn="1"/>
        </p:nvSpPr>
        <p:spPr>
          <a:xfrm>
            <a:off x="1" y="0"/>
            <a:ext cx="12191999" cy="6858000"/>
          </a:xfrm>
          <a:prstGeom prst="rect">
            <a:avLst/>
          </a:prstGeom>
          <a:solidFill>
            <a:srgbClr val="B6CD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694674" y="571500"/>
            <a:ext cx="10802652" cy="5715000"/>
          </a:xfrm>
          <a:prstGeom prst="rect">
            <a:avLst/>
          </a:prstGeom>
          <a:solidFill>
            <a:schemeClr val="bg1"/>
          </a:solidFill>
          <a:ln>
            <a:noFill/>
          </a:ln>
          <a:effectLst>
            <a:outerShdw blurRad="254000" dist="38100" dir="5400000" algn="ctr" rotWithShape="0">
              <a:srgbClr val="375031">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rotWithShape="1">
          <a:blip r:embed="rId2" cstate="print">
            <a:extLst>
              <a:ext uri="{28A0092B-C50C-407E-A947-70E740481C1C}">
                <a14:useLocalDpi xmlns:a14="http://schemas.microsoft.com/office/drawing/2010/main" val="0"/>
              </a:ext>
            </a:extLst>
          </a:blip>
          <a:srcRect l="19851" b="9041"/>
          <a:stretch>
            <a:fillRect/>
          </a:stretch>
        </p:blipFill>
        <p:spPr>
          <a:xfrm rot="16200000" flipV="1">
            <a:off x="1032272" y="3174235"/>
            <a:ext cx="2774667" cy="3449863"/>
          </a:xfrm>
          <a:prstGeom prst="rect">
            <a:avLst/>
          </a:prstGeom>
        </p:spPr>
      </p:pic>
      <p:pic>
        <p:nvPicPr>
          <p:cNvPr id="9" name="图片 8"/>
          <p:cNvPicPr>
            <a:picLocks noChangeAspect="1"/>
          </p:cNvPicPr>
          <p:nvPr userDrawn="1"/>
        </p:nvPicPr>
        <p:blipFill rotWithShape="1">
          <a:blip r:embed="rId2" cstate="print">
            <a:extLst>
              <a:ext uri="{28A0092B-C50C-407E-A947-70E740481C1C}">
                <a14:useLocalDpi xmlns:a14="http://schemas.microsoft.com/office/drawing/2010/main" val="0"/>
              </a:ext>
            </a:extLst>
          </a:blip>
          <a:srcRect l="19851" b="9041"/>
          <a:stretch>
            <a:fillRect/>
          </a:stretch>
        </p:blipFill>
        <p:spPr>
          <a:xfrm rot="16200000" flipH="1">
            <a:off x="8385061" y="233902"/>
            <a:ext cx="2774667" cy="3449863"/>
          </a:xfrm>
          <a:prstGeom prst="rect">
            <a:avLst/>
          </a:prstGeom>
        </p:spPr>
      </p:pic>
    </p:spTree>
  </p:cSld>
  <p:clrMapOvr>
    <a:masterClrMapping/>
  </p:clrMapOvr>
  <p:transition spd="slow" advClick="0" advTm="0"/>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3_标题幻灯片">
    <p:spTree>
      <p:nvGrpSpPr>
        <p:cNvPr id="1" name=""/>
        <p:cNvGrpSpPr/>
        <p:nvPr/>
      </p:nvGrpSpPr>
      <p:grpSpPr>
        <a:xfrm>
          <a:off x="0" y="0"/>
          <a:ext cx="0" cy="0"/>
          <a:chOff x="0" y="0"/>
          <a:chExt cx="0" cy="0"/>
        </a:xfrm>
      </p:grpSpPr>
    </p:spTree>
  </p:cSld>
  <p:clrMapOvr>
    <a:masterClrMapping/>
  </p:clrMapOvr>
  <p:transition spd="slow" advClick="0" advTm="0"/>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8" name="矩形 7"/>
          <p:cNvSpPr/>
          <p:nvPr userDrawn="1"/>
        </p:nvSpPr>
        <p:spPr>
          <a:xfrm>
            <a:off x="0" y="0"/>
            <a:ext cx="12192000" cy="6858000"/>
          </a:xfrm>
          <a:prstGeom prst="rect">
            <a:avLst/>
          </a:prstGeom>
          <a:solidFill>
            <a:srgbClr val="F8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advTm="0"/>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ransition spd="slow" advClick="0" advTm="0"/>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microsoft.com/office/2007/relationships/hdphoto" Target="../media/image5.wdp"/><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文本框 36"/>
          <p:cNvSpPr txBox="1"/>
          <p:nvPr/>
        </p:nvSpPr>
        <p:spPr>
          <a:xfrm>
            <a:off x="8756282" y="5207066"/>
            <a:ext cx="1871980" cy="337185"/>
          </a:xfrm>
          <a:prstGeom prst="rect">
            <a:avLst/>
          </a:prstGeom>
          <a:noFill/>
        </p:spPr>
        <p:txBody>
          <a:bodyPr wrap="none" rtlCol="0">
            <a:spAutoFit/>
          </a:bodyPr>
          <a:lstStyle/>
          <a:p>
            <a:r>
              <a:rPr lang="en-US" altLang="zh-CN" sz="1600" spc="150" dirty="0" smtClean="0">
                <a:solidFill>
                  <a:srgbClr val="000000"/>
                </a:solidFill>
                <a:latin typeface="苹方 中等" panose="020B0400000000000000" pitchFamily="34" charset="-122"/>
                <a:ea typeface="苹方 中等" panose="020B0400000000000000" pitchFamily="34" charset="-122"/>
              </a:rPr>
              <a:t>2021 / 09 / 25</a:t>
            </a:r>
            <a:endParaRPr lang="zh-CN" altLang="en-US" sz="1600" spc="150" dirty="0">
              <a:solidFill>
                <a:srgbClr val="000000"/>
              </a:solidFill>
              <a:latin typeface="苹方 中等" panose="020B0400000000000000" pitchFamily="34" charset="-122"/>
              <a:ea typeface="苹方 中等" panose="020B0400000000000000" pitchFamily="34" charset="-122"/>
            </a:endParaRPr>
          </a:p>
        </p:txBody>
      </p:sp>
      <p:sp>
        <p:nvSpPr>
          <p:cNvPr id="10" name="文本框 9"/>
          <p:cNvSpPr txBox="1"/>
          <p:nvPr/>
        </p:nvSpPr>
        <p:spPr>
          <a:xfrm>
            <a:off x="5945319" y="2203274"/>
            <a:ext cx="3908425" cy="1198880"/>
          </a:xfrm>
          <a:prstGeom prst="rect">
            <a:avLst/>
          </a:prstGeom>
          <a:noFill/>
        </p:spPr>
        <p:txBody>
          <a:bodyPr wrap="none" rtlCol="0">
            <a:spAutoFit/>
          </a:bodyPr>
          <a:lstStyle/>
          <a:p>
            <a:pPr>
              <a:lnSpc>
                <a:spcPct val="90000"/>
              </a:lnSpc>
            </a:pPr>
            <a:r>
              <a:rPr lang="en-US" altLang="zh-CN" sz="8000" spc="600" dirty="0" smtClean="0">
                <a:solidFill>
                  <a:srgbClr val="3C4939"/>
                </a:solidFill>
                <a:latin typeface="站酷文艺体" panose="02000603000000000000" pitchFamily="2" charset="-122"/>
                <a:ea typeface="站酷文艺体" panose="02000603000000000000" pitchFamily="2" charset="-122"/>
              </a:rPr>
              <a:t>OURS</a:t>
            </a:r>
            <a:r>
              <a:rPr lang="en-US" altLang="zh-CN" sz="1400" spc="600" dirty="0" smtClean="0">
                <a:solidFill>
                  <a:srgbClr val="3C4939"/>
                </a:solidFill>
                <a:latin typeface="站酷文艺体" panose="02000603000000000000" pitchFamily="2" charset="-122"/>
                <a:ea typeface="站酷文艺体" panose="02000603000000000000" pitchFamily="2" charset="-122"/>
              </a:rPr>
              <a:t>GROUP</a:t>
            </a:r>
            <a:endParaRPr lang="en-US" altLang="zh-CN" sz="1400" spc="600" dirty="0" smtClean="0">
              <a:solidFill>
                <a:srgbClr val="3C4939"/>
              </a:solidFill>
              <a:latin typeface="站酷文艺体" panose="02000603000000000000" pitchFamily="2" charset="-122"/>
              <a:ea typeface="站酷文艺体" panose="02000603000000000000" pitchFamily="2" charset="-122"/>
            </a:endParaRPr>
          </a:p>
        </p:txBody>
      </p:sp>
      <p:sp>
        <p:nvSpPr>
          <p:cNvPr id="13" name="文本框 12"/>
          <p:cNvSpPr txBox="1"/>
          <p:nvPr/>
        </p:nvSpPr>
        <p:spPr>
          <a:xfrm>
            <a:off x="6629122" y="3984590"/>
            <a:ext cx="1605280" cy="337185"/>
          </a:xfrm>
          <a:prstGeom prst="rect">
            <a:avLst/>
          </a:prstGeom>
          <a:noFill/>
        </p:spPr>
        <p:txBody>
          <a:bodyPr wrap="none" rtlCol="0">
            <a:spAutoFit/>
          </a:bodyPr>
          <a:lstStyle/>
          <a:p>
            <a:r>
              <a:rPr lang="zh-CN" altLang="en-US" sz="1600" dirty="0">
                <a:solidFill>
                  <a:srgbClr val="8B9D64"/>
                </a:solidFill>
                <a:latin typeface="+mj-ea"/>
                <a:ea typeface="+mj-ea"/>
              </a:rPr>
              <a:t>幸運是努力的光</a:t>
            </a:r>
            <a:endParaRPr lang="zh-CN" altLang="en-US" sz="1600" dirty="0">
              <a:solidFill>
                <a:srgbClr val="8B9D64"/>
              </a:solidFill>
              <a:latin typeface="+mj-ea"/>
              <a:ea typeface="+mj-ea"/>
            </a:endParaRPr>
          </a:p>
        </p:txBody>
      </p:sp>
      <p:sp>
        <p:nvSpPr>
          <p:cNvPr id="2" name="文本框 1"/>
          <p:cNvSpPr txBox="1"/>
          <p:nvPr/>
        </p:nvSpPr>
        <p:spPr>
          <a:xfrm>
            <a:off x="6080125" y="3496945"/>
            <a:ext cx="2704465" cy="337185"/>
          </a:xfrm>
          <a:prstGeom prst="rect">
            <a:avLst/>
          </a:prstGeom>
          <a:noFill/>
        </p:spPr>
        <p:txBody>
          <a:bodyPr wrap="square" rtlCol="0">
            <a:spAutoFit/>
          </a:bodyPr>
          <a:p>
            <a:pPr algn="ctr"/>
            <a:r>
              <a:rPr lang="en-US" altLang="zh-CN" sz="1600">
                <a:solidFill>
                  <a:srgbClr val="496A66"/>
                </a:solidFill>
                <a:latin typeface="微软雅黑" panose="020B0503020204020204" charset="-122"/>
                <a:ea typeface="微软雅黑" panose="020B0503020204020204" charset="-122"/>
              </a:rPr>
              <a:t>THE FUTURE IS OURS.</a:t>
            </a:r>
            <a:endParaRPr lang="en-US" altLang="zh-CN" sz="1600">
              <a:solidFill>
                <a:srgbClr val="496A66"/>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1" y="0"/>
            <a:ext cx="12191999" cy="6858000"/>
          </a:xfrm>
          <a:prstGeom prst="rect">
            <a:avLst/>
          </a:prstGeom>
          <a:solidFill>
            <a:srgbClr val="B6CD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694674" y="571500"/>
            <a:ext cx="10802652" cy="5715000"/>
          </a:xfrm>
          <a:prstGeom prst="rect">
            <a:avLst/>
          </a:prstGeom>
          <a:solidFill>
            <a:schemeClr val="bg1"/>
          </a:solidFill>
          <a:ln>
            <a:noFill/>
          </a:ln>
          <a:effectLst>
            <a:outerShdw blurRad="254000" dist="38100" dir="5400000" algn="ctr" rotWithShape="0">
              <a:srgbClr val="375031">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19851" b="9041"/>
          <a:stretch>
            <a:fillRect/>
          </a:stretch>
        </p:blipFill>
        <p:spPr>
          <a:xfrm>
            <a:off x="694674" y="1582977"/>
            <a:ext cx="3782965" cy="4703523"/>
          </a:xfrm>
          <a:prstGeom prst="rect">
            <a:avLst/>
          </a:prstGeom>
        </p:spPr>
      </p:pic>
      <p:sp>
        <p:nvSpPr>
          <p:cNvPr id="11" name="文本框 10"/>
          <p:cNvSpPr txBox="1"/>
          <p:nvPr/>
        </p:nvSpPr>
        <p:spPr>
          <a:xfrm>
            <a:off x="3258049" y="2596204"/>
            <a:ext cx="1376680" cy="768350"/>
          </a:xfrm>
          <a:prstGeom prst="rect">
            <a:avLst/>
          </a:prstGeom>
          <a:noFill/>
        </p:spPr>
        <p:txBody>
          <a:bodyPr wrap="none" rtlCol="0">
            <a:spAutoFit/>
          </a:bodyPr>
          <a:lstStyle/>
          <a:p>
            <a:pPr algn="ctr"/>
            <a:r>
              <a:rPr lang="zh-CN" altLang="en-US" sz="4400" spc="300" dirty="0">
                <a:solidFill>
                  <a:schemeClr val="accent1"/>
                </a:solidFill>
                <a:latin typeface="+mj-ea"/>
                <a:ea typeface="+mj-ea"/>
              </a:rPr>
              <a:t>成員</a:t>
            </a:r>
            <a:endParaRPr lang="zh-CN" altLang="en-US" sz="4400" spc="300" dirty="0">
              <a:solidFill>
                <a:schemeClr val="accent1"/>
              </a:solidFill>
              <a:latin typeface="+mj-ea"/>
              <a:ea typeface="+mj-ea"/>
            </a:endParaRPr>
          </a:p>
        </p:txBody>
      </p:sp>
      <p:sp>
        <p:nvSpPr>
          <p:cNvPr id="14" name="文本框 13"/>
          <p:cNvSpPr txBox="1"/>
          <p:nvPr/>
        </p:nvSpPr>
        <p:spPr>
          <a:xfrm>
            <a:off x="3009689" y="3397945"/>
            <a:ext cx="1828800" cy="460375"/>
          </a:xfrm>
          <a:prstGeom prst="rect">
            <a:avLst/>
          </a:prstGeom>
          <a:noFill/>
        </p:spPr>
        <p:txBody>
          <a:bodyPr wrap="none" rtlCol="0">
            <a:spAutoFit/>
          </a:bodyPr>
          <a:lstStyle>
            <a:defPPr>
              <a:defRPr lang="zh-CN"/>
            </a:defPPr>
            <a:lvl1pPr algn="ctr">
              <a:defRPr sz="5400" spc="300">
                <a:solidFill>
                  <a:schemeClr val="bg1"/>
                </a:solidFill>
                <a:latin typeface="方正俊黑简体" panose="02000000000000000000" pitchFamily="2" charset="-122"/>
                <a:ea typeface="方正俊黑简体" panose="02000000000000000000" pitchFamily="2" charset="-122"/>
              </a:defRPr>
            </a:lvl1pPr>
          </a:lstStyle>
          <a:p>
            <a:r>
              <a:rPr lang="en-US" altLang="zh-CN" sz="2400" dirty="0">
                <a:solidFill>
                  <a:schemeClr val="accent2"/>
                </a:solidFill>
                <a:latin typeface="Century Gothic" panose="020B0502020202020204" pitchFamily="34" charset="0"/>
                <a:ea typeface="微软雅黑 Light" panose="020B0502040204020203" pitchFamily="34" charset="-122"/>
              </a:rPr>
              <a:t>Members</a:t>
            </a:r>
            <a:endParaRPr lang="en-US" altLang="zh-CN" sz="2400" dirty="0">
              <a:solidFill>
                <a:schemeClr val="accent2"/>
              </a:solidFill>
              <a:latin typeface="Century Gothic" panose="020B0502020202020204" pitchFamily="34" charset="0"/>
              <a:ea typeface="微软雅黑 Light" panose="020B0502040204020203" pitchFamily="34" charset="-122"/>
            </a:endParaRPr>
          </a:p>
        </p:txBody>
      </p:sp>
      <p:sp>
        <p:nvSpPr>
          <p:cNvPr id="15" name="文本框 14"/>
          <p:cNvSpPr txBox="1"/>
          <p:nvPr/>
        </p:nvSpPr>
        <p:spPr>
          <a:xfrm>
            <a:off x="7042047" y="1048635"/>
            <a:ext cx="2646680" cy="398780"/>
          </a:xfrm>
          <a:prstGeom prst="rect">
            <a:avLst/>
          </a:prstGeom>
          <a:noFill/>
        </p:spPr>
        <p:txBody>
          <a:bodyPr wrap="none" rtlCol="0">
            <a:spAutoFit/>
          </a:bodyPr>
          <a:lstStyle>
            <a:defPPr>
              <a:defRPr lang="zh-CN"/>
            </a:defPPr>
            <a:lvl1pPr algn="ctr">
              <a:defRPr sz="2800" spc="600">
                <a:solidFill>
                  <a:schemeClr val="accent1"/>
                </a:solidFill>
                <a:latin typeface="+mj-ea"/>
                <a:ea typeface="+mj-ea"/>
              </a:defRPr>
            </a:lvl1pPr>
          </a:lstStyle>
          <a:p>
            <a:r>
              <a:rPr lang="en-US" altLang="zh-CN" sz="2000" dirty="0"/>
              <a:t>LIU XUAN</a:t>
            </a:r>
            <a:r>
              <a:rPr lang="en-US" altLang="zh-CN" sz="1000" dirty="0"/>
              <a:t>Leader</a:t>
            </a:r>
            <a:endParaRPr lang="en-US" altLang="zh-CN" sz="1000" dirty="0"/>
          </a:p>
        </p:txBody>
      </p:sp>
      <p:sp>
        <p:nvSpPr>
          <p:cNvPr id="16" name="文本框 15"/>
          <p:cNvSpPr txBox="1"/>
          <p:nvPr/>
        </p:nvSpPr>
        <p:spPr>
          <a:xfrm>
            <a:off x="7156347" y="1685894"/>
            <a:ext cx="2418080" cy="398780"/>
          </a:xfrm>
          <a:prstGeom prst="rect">
            <a:avLst/>
          </a:prstGeom>
          <a:noFill/>
        </p:spPr>
        <p:txBody>
          <a:bodyPr wrap="none" rtlCol="0">
            <a:spAutoFit/>
          </a:bodyPr>
          <a:lstStyle>
            <a:defPPr>
              <a:defRPr lang="zh-CN"/>
            </a:defPPr>
            <a:lvl1pPr algn="ctr">
              <a:defRPr sz="2800" spc="600">
                <a:solidFill>
                  <a:schemeClr val="accent1"/>
                </a:solidFill>
                <a:latin typeface="+mj-ea"/>
                <a:ea typeface="+mj-ea"/>
              </a:defRPr>
            </a:lvl1pPr>
          </a:lstStyle>
          <a:p>
            <a:r>
              <a:rPr lang="en-US" altLang="zh-CN" sz="2000" dirty="0"/>
              <a:t>HAN Xuerong</a:t>
            </a:r>
            <a:endParaRPr lang="en-US" altLang="zh-CN" sz="2000" dirty="0"/>
          </a:p>
        </p:txBody>
      </p:sp>
      <p:sp>
        <p:nvSpPr>
          <p:cNvPr id="17" name="文本框 16"/>
          <p:cNvSpPr txBox="1"/>
          <p:nvPr/>
        </p:nvSpPr>
        <p:spPr>
          <a:xfrm>
            <a:off x="7461147" y="4310703"/>
            <a:ext cx="1808480" cy="398780"/>
          </a:xfrm>
          <a:prstGeom prst="rect">
            <a:avLst/>
          </a:prstGeom>
          <a:noFill/>
        </p:spPr>
        <p:txBody>
          <a:bodyPr wrap="none" rtlCol="0">
            <a:spAutoFit/>
          </a:bodyPr>
          <a:lstStyle>
            <a:defPPr>
              <a:defRPr lang="zh-CN"/>
            </a:defPPr>
            <a:lvl1pPr algn="ctr">
              <a:defRPr sz="2800" spc="600">
                <a:solidFill>
                  <a:schemeClr val="accent1"/>
                </a:solidFill>
                <a:latin typeface="+mj-ea"/>
                <a:ea typeface="+mj-ea"/>
              </a:defRPr>
            </a:lvl1pPr>
          </a:lstStyle>
          <a:p>
            <a:r>
              <a:rPr lang="en-US" altLang="zh-CN" sz="2000" dirty="0"/>
              <a:t>XI Zhiyu</a:t>
            </a:r>
            <a:endParaRPr lang="en-US" altLang="zh-CN" sz="2000" dirty="0"/>
          </a:p>
        </p:txBody>
      </p:sp>
      <p:sp>
        <p:nvSpPr>
          <p:cNvPr id="18" name="文本框 17"/>
          <p:cNvSpPr txBox="1"/>
          <p:nvPr/>
        </p:nvSpPr>
        <p:spPr>
          <a:xfrm>
            <a:off x="6953147" y="4942697"/>
            <a:ext cx="2824480" cy="398780"/>
          </a:xfrm>
          <a:prstGeom prst="rect">
            <a:avLst/>
          </a:prstGeom>
          <a:noFill/>
        </p:spPr>
        <p:txBody>
          <a:bodyPr wrap="none" rtlCol="0">
            <a:spAutoFit/>
          </a:bodyPr>
          <a:lstStyle>
            <a:defPPr>
              <a:defRPr lang="zh-CN"/>
            </a:defPPr>
            <a:lvl1pPr algn="ctr">
              <a:defRPr sz="2800" spc="600">
                <a:solidFill>
                  <a:schemeClr val="accent1"/>
                </a:solidFill>
                <a:latin typeface="+mj-ea"/>
                <a:ea typeface="+mj-ea"/>
              </a:defRPr>
            </a:lvl1pPr>
          </a:lstStyle>
          <a:p>
            <a:r>
              <a:rPr lang="en-US" altLang="zh-CN" sz="2000" dirty="0"/>
              <a:t>XIONG Zhennan</a:t>
            </a:r>
            <a:endParaRPr lang="en-US" altLang="zh-CN" sz="2000" dirty="0"/>
          </a:p>
        </p:txBody>
      </p:sp>
      <p:sp>
        <p:nvSpPr>
          <p:cNvPr id="31" name="任意多边形 30"/>
          <p:cNvSpPr/>
          <p:nvPr/>
        </p:nvSpPr>
        <p:spPr>
          <a:xfrm>
            <a:off x="6056630" y="991870"/>
            <a:ext cx="478790" cy="525145"/>
          </a:xfrm>
          <a:custGeom>
            <a:avLst/>
            <a:gdLst>
              <a:gd name="connsiteX0" fmla="*/ 317019 w 634036"/>
              <a:gd name="connsiteY0" fmla="*/ 0 h 735481"/>
              <a:gd name="connsiteX1" fmla="*/ 634036 w 634036"/>
              <a:gd name="connsiteY1" fmla="*/ 180548 h 735481"/>
              <a:gd name="connsiteX2" fmla="*/ 634036 w 634036"/>
              <a:gd name="connsiteY2" fmla="*/ 554933 h 735481"/>
              <a:gd name="connsiteX3" fmla="*/ 317019 w 634036"/>
              <a:gd name="connsiteY3" fmla="*/ 735481 h 735481"/>
              <a:gd name="connsiteX4" fmla="*/ 0 w 634036"/>
              <a:gd name="connsiteY4" fmla="*/ 554933 h 735481"/>
              <a:gd name="connsiteX5" fmla="*/ 0 w 634036"/>
              <a:gd name="connsiteY5" fmla="*/ 180548 h 73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4036" h="735481">
                <a:moveTo>
                  <a:pt x="317019" y="0"/>
                </a:moveTo>
                <a:lnTo>
                  <a:pt x="634036" y="180548"/>
                </a:lnTo>
                <a:lnTo>
                  <a:pt x="634036" y="554933"/>
                </a:lnTo>
                <a:lnTo>
                  <a:pt x="317019" y="735481"/>
                </a:lnTo>
                <a:lnTo>
                  <a:pt x="0" y="554933"/>
                </a:lnTo>
                <a:lnTo>
                  <a:pt x="0" y="180548"/>
                </a:lnTo>
                <a:close/>
              </a:path>
            </a:pathLst>
          </a:cu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i="1" dirty="0" smtClean="0">
                <a:solidFill>
                  <a:schemeClr val="accent2"/>
                </a:solidFill>
                <a:latin typeface="Century Gothic" panose="020B0502020202020204" pitchFamily="34" charset="0"/>
              </a:rPr>
              <a:t>1</a:t>
            </a:r>
            <a:endParaRPr lang="zh-CN" altLang="en-US" sz="2400" i="1" dirty="0">
              <a:solidFill>
                <a:schemeClr val="accent2"/>
              </a:solidFill>
              <a:latin typeface="Century Gothic" panose="020B0502020202020204" pitchFamily="34" charset="0"/>
            </a:endParaRPr>
          </a:p>
        </p:txBody>
      </p:sp>
      <p:sp>
        <p:nvSpPr>
          <p:cNvPr id="3" name="任意多边形 2"/>
          <p:cNvSpPr/>
          <p:nvPr/>
        </p:nvSpPr>
        <p:spPr>
          <a:xfrm>
            <a:off x="6057265" y="1623695"/>
            <a:ext cx="478790" cy="525145"/>
          </a:xfrm>
          <a:custGeom>
            <a:avLst/>
            <a:gdLst>
              <a:gd name="connsiteX0" fmla="*/ 317019 w 634036"/>
              <a:gd name="connsiteY0" fmla="*/ 0 h 735481"/>
              <a:gd name="connsiteX1" fmla="*/ 634036 w 634036"/>
              <a:gd name="connsiteY1" fmla="*/ 180548 h 735481"/>
              <a:gd name="connsiteX2" fmla="*/ 634036 w 634036"/>
              <a:gd name="connsiteY2" fmla="*/ 554933 h 735481"/>
              <a:gd name="connsiteX3" fmla="*/ 317019 w 634036"/>
              <a:gd name="connsiteY3" fmla="*/ 735481 h 735481"/>
              <a:gd name="connsiteX4" fmla="*/ 0 w 634036"/>
              <a:gd name="connsiteY4" fmla="*/ 554933 h 735481"/>
              <a:gd name="connsiteX5" fmla="*/ 0 w 634036"/>
              <a:gd name="connsiteY5" fmla="*/ 180548 h 73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4036" h="735481">
                <a:moveTo>
                  <a:pt x="317019" y="0"/>
                </a:moveTo>
                <a:lnTo>
                  <a:pt x="634036" y="180548"/>
                </a:lnTo>
                <a:lnTo>
                  <a:pt x="634036" y="554933"/>
                </a:lnTo>
                <a:lnTo>
                  <a:pt x="317019" y="735481"/>
                </a:lnTo>
                <a:lnTo>
                  <a:pt x="0" y="554933"/>
                </a:lnTo>
                <a:lnTo>
                  <a:pt x="0" y="180548"/>
                </a:lnTo>
                <a:close/>
              </a:path>
            </a:pathLst>
          </a:cu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i="1" dirty="0">
                <a:solidFill>
                  <a:schemeClr val="accent2"/>
                </a:solidFill>
                <a:latin typeface="Century Gothic" panose="020B0502020202020204" pitchFamily="34" charset="0"/>
              </a:rPr>
              <a:t>2</a:t>
            </a:r>
            <a:endParaRPr lang="en-US" altLang="zh-CN" sz="2400" i="1" dirty="0">
              <a:solidFill>
                <a:schemeClr val="accent2"/>
              </a:solidFill>
              <a:latin typeface="Century Gothic" panose="020B0502020202020204" pitchFamily="34" charset="0"/>
            </a:endParaRPr>
          </a:p>
        </p:txBody>
      </p:sp>
      <p:sp>
        <p:nvSpPr>
          <p:cNvPr id="5" name="任意多边形 4"/>
          <p:cNvSpPr/>
          <p:nvPr/>
        </p:nvSpPr>
        <p:spPr>
          <a:xfrm>
            <a:off x="6056630" y="4873625"/>
            <a:ext cx="478790" cy="525145"/>
          </a:xfrm>
          <a:custGeom>
            <a:avLst/>
            <a:gdLst>
              <a:gd name="connsiteX0" fmla="*/ 317019 w 634036"/>
              <a:gd name="connsiteY0" fmla="*/ 0 h 735481"/>
              <a:gd name="connsiteX1" fmla="*/ 634036 w 634036"/>
              <a:gd name="connsiteY1" fmla="*/ 180548 h 735481"/>
              <a:gd name="connsiteX2" fmla="*/ 634036 w 634036"/>
              <a:gd name="connsiteY2" fmla="*/ 554933 h 735481"/>
              <a:gd name="connsiteX3" fmla="*/ 317019 w 634036"/>
              <a:gd name="connsiteY3" fmla="*/ 735481 h 735481"/>
              <a:gd name="connsiteX4" fmla="*/ 0 w 634036"/>
              <a:gd name="connsiteY4" fmla="*/ 554933 h 735481"/>
              <a:gd name="connsiteX5" fmla="*/ 0 w 634036"/>
              <a:gd name="connsiteY5" fmla="*/ 180548 h 73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4036" h="735481">
                <a:moveTo>
                  <a:pt x="317019" y="0"/>
                </a:moveTo>
                <a:lnTo>
                  <a:pt x="634036" y="180548"/>
                </a:lnTo>
                <a:lnTo>
                  <a:pt x="634036" y="554933"/>
                </a:lnTo>
                <a:lnTo>
                  <a:pt x="317019" y="735481"/>
                </a:lnTo>
                <a:lnTo>
                  <a:pt x="0" y="554933"/>
                </a:lnTo>
                <a:lnTo>
                  <a:pt x="0" y="180548"/>
                </a:lnTo>
                <a:close/>
              </a:path>
            </a:pathLst>
          </a:cu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i="1" dirty="0">
                <a:solidFill>
                  <a:schemeClr val="accent2"/>
                </a:solidFill>
                <a:latin typeface="Century Gothic" panose="020B0502020202020204" pitchFamily="34" charset="0"/>
              </a:rPr>
              <a:t>7</a:t>
            </a:r>
            <a:endParaRPr lang="en-US" altLang="zh-CN" sz="2400" i="1" dirty="0">
              <a:solidFill>
                <a:schemeClr val="accent2"/>
              </a:solidFill>
              <a:latin typeface="Century Gothic" panose="020B0502020202020204" pitchFamily="34" charset="0"/>
            </a:endParaRPr>
          </a:p>
        </p:txBody>
      </p:sp>
      <p:sp>
        <p:nvSpPr>
          <p:cNvPr id="6" name="任意多边形 5"/>
          <p:cNvSpPr/>
          <p:nvPr/>
        </p:nvSpPr>
        <p:spPr>
          <a:xfrm>
            <a:off x="6057265" y="4196715"/>
            <a:ext cx="478790" cy="525145"/>
          </a:xfrm>
          <a:custGeom>
            <a:avLst/>
            <a:gdLst>
              <a:gd name="connsiteX0" fmla="*/ 317019 w 634036"/>
              <a:gd name="connsiteY0" fmla="*/ 0 h 735481"/>
              <a:gd name="connsiteX1" fmla="*/ 634036 w 634036"/>
              <a:gd name="connsiteY1" fmla="*/ 180548 h 735481"/>
              <a:gd name="connsiteX2" fmla="*/ 634036 w 634036"/>
              <a:gd name="connsiteY2" fmla="*/ 554933 h 735481"/>
              <a:gd name="connsiteX3" fmla="*/ 317019 w 634036"/>
              <a:gd name="connsiteY3" fmla="*/ 735481 h 735481"/>
              <a:gd name="connsiteX4" fmla="*/ 0 w 634036"/>
              <a:gd name="connsiteY4" fmla="*/ 554933 h 735481"/>
              <a:gd name="connsiteX5" fmla="*/ 0 w 634036"/>
              <a:gd name="connsiteY5" fmla="*/ 180548 h 73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4036" h="735481">
                <a:moveTo>
                  <a:pt x="317019" y="0"/>
                </a:moveTo>
                <a:lnTo>
                  <a:pt x="634036" y="180548"/>
                </a:lnTo>
                <a:lnTo>
                  <a:pt x="634036" y="554933"/>
                </a:lnTo>
                <a:lnTo>
                  <a:pt x="317019" y="735481"/>
                </a:lnTo>
                <a:lnTo>
                  <a:pt x="0" y="554933"/>
                </a:lnTo>
                <a:lnTo>
                  <a:pt x="0" y="180548"/>
                </a:lnTo>
                <a:close/>
              </a:path>
            </a:pathLst>
          </a:cu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i="1" dirty="0">
                <a:solidFill>
                  <a:schemeClr val="accent2"/>
                </a:solidFill>
                <a:latin typeface="Century Gothic" panose="020B0502020202020204" pitchFamily="34" charset="0"/>
              </a:rPr>
              <a:t>6</a:t>
            </a:r>
            <a:endParaRPr lang="en-US" altLang="zh-CN" sz="2400" i="1" dirty="0">
              <a:solidFill>
                <a:schemeClr val="accent2"/>
              </a:solidFill>
              <a:latin typeface="Century Gothic" panose="020B0502020202020204" pitchFamily="34" charset="0"/>
            </a:endParaRPr>
          </a:p>
        </p:txBody>
      </p:sp>
      <p:sp>
        <p:nvSpPr>
          <p:cNvPr id="7" name="任意多边形 6"/>
          <p:cNvSpPr/>
          <p:nvPr/>
        </p:nvSpPr>
        <p:spPr>
          <a:xfrm>
            <a:off x="6056630" y="3564890"/>
            <a:ext cx="478790" cy="525145"/>
          </a:xfrm>
          <a:custGeom>
            <a:avLst/>
            <a:gdLst>
              <a:gd name="connsiteX0" fmla="*/ 317019 w 634036"/>
              <a:gd name="connsiteY0" fmla="*/ 0 h 735481"/>
              <a:gd name="connsiteX1" fmla="*/ 634036 w 634036"/>
              <a:gd name="connsiteY1" fmla="*/ 180548 h 735481"/>
              <a:gd name="connsiteX2" fmla="*/ 634036 w 634036"/>
              <a:gd name="connsiteY2" fmla="*/ 554933 h 735481"/>
              <a:gd name="connsiteX3" fmla="*/ 317019 w 634036"/>
              <a:gd name="connsiteY3" fmla="*/ 735481 h 735481"/>
              <a:gd name="connsiteX4" fmla="*/ 0 w 634036"/>
              <a:gd name="connsiteY4" fmla="*/ 554933 h 735481"/>
              <a:gd name="connsiteX5" fmla="*/ 0 w 634036"/>
              <a:gd name="connsiteY5" fmla="*/ 180548 h 73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4036" h="735481">
                <a:moveTo>
                  <a:pt x="317019" y="0"/>
                </a:moveTo>
                <a:lnTo>
                  <a:pt x="634036" y="180548"/>
                </a:lnTo>
                <a:lnTo>
                  <a:pt x="634036" y="554933"/>
                </a:lnTo>
                <a:lnTo>
                  <a:pt x="317019" y="735481"/>
                </a:lnTo>
                <a:lnTo>
                  <a:pt x="0" y="554933"/>
                </a:lnTo>
                <a:lnTo>
                  <a:pt x="0" y="180548"/>
                </a:lnTo>
                <a:close/>
              </a:path>
            </a:pathLst>
          </a:cu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i="1" dirty="0">
                <a:solidFill>
                  <a:schemeClr val="accent2"/>
                </a:solidFill>
                <a:latin typeface="Century Gothic" panose="020B0502020202020204" pitchFamily="34" charset="0"/>
              </a:rPr>
              <a:t>5</a:t>
            </a:r>
            <a:endParaRPr lang="en-US" altLang="zh-CN" sz="2400" i="1" dirty="0">
              <a:solidFill>
                <a:schemeClr val="accent2"/>
              </a:solidFill>
              <a:latin typeface="Century Gothic" panose="020B0502020202020204" pitchFamily="34" charset="0"/>
            </a:endParaRPr>
          </a:p>
        </p:txBody>
      </p:sp>
      <p:sp>
        <p:nvSpPr>
          <p:cNvPr id="8" name="任意多边形 7"/>
          <p:cNvSpPr/>
          <p:nvPr/>
        </p:nvSpPr>
        <p:spPr>
          <a:xfrm>
            <a:off x="6057265" y="2255520"/>
            <a:ext cx="478790" cy="525145"/>
          </a:xfrm>
          <a:custGeom>
            <a:avLst/>
            <a:gdLst>
              <a:gd name="connsiteX0" fmla="*/ 317019 w 634036"/>
              <a:gd name="connsiteY0" fmla="*/ 0 h 735481"/>
              <a:gd name="connsiteX1" fmla="*/ 634036 w 634036"/>
              <a:gd name="connsiteY1" fmla="*/ 180548 h 735481"/>
              <a:gd name="connsiteX2" fmla="*/ 634036 w 634036"/>
              <a:gd name="connsiteY2" fmla="*/ 554933 h 735481"/>
              <a:gd name="connsiteX3" fmla="*/ 317019 w 634036"/>
              <a:gd name="connsiteY3" fmla="*/ 735481 h 735481"/>
              <a:gd name="connsiteX4" fmla="*/ 0 w 634036"/>
              <a:gd name="connsiteY4" fmla="*/ 554933 h 735481"/>
              <a:gd name="connsiteX5" fmla="*/ 0 w 634036"/>
              <a:gd name="connsiteY5" fmla="*/ 180548 h 73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4036" h="735481">
                <a:moveTo>
                  <a:pt x="317019" y="0"/>
                </a:moveTo>
                <a:lnTo>
                  <a:pt x="634036" y="180548"/>
                </a:lnTo>
                <a:lnTo>
                  <a:pt x="634036" y="554933"/>
                </a:lnTo>
                <a:lnTo>
                  <a:pt x="317019" y="735481"/>
                </a:lnTo>
                <a:lnTo>
                  <a:pt x="0" y="554933"/>
                </a:lnTo>
                <a:lnTo>
                  <a:pt x="0" y="180548"/>
                </a:lnTo>
                <a:close/>
              </a:path>
            </a:pathLst>
          </a:cu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i="1" dirty="0">
                <a:solidFill>
                  <a:schemeClr val="accent2"/>
                </a:solidFill>
                <a:latin typeface="Century Gothic" panose="020B0502020202020204" pitchFamily="34" charset="0"/>
              </a:rPr>
              <a:t>3</a:t>
            </a:r>
            <a:endParaRPr lang="en-US" altLang="zh-CN" sz="2400" i="1" dirty="0">
              <a:solidFill>
                <a:schemeClr val="accent2"/>
              </a:solidFill>
              <a:latin typeface="Century Gothic" panose="020B0502020202020204" pitchFamily="34" charset="0"/>
            </a:endParaRPr>
          </a:p>
        </p:txBody>
      </p:sp>
      <p:sp>
        <p:nvSpPr>
          <p:cNvPr id="10" name="任意多边形 9"/>
          <p:cNvSpPr/>
          <p:nvPr/>
        </p:nvSpPr>
        <p:spPr>
          <a:xfrm>
            <a:off x="6057265" y="2887345"/>
            <a:ext cx="478790" cy="525145"/>
          </a:xfrm>
          <a:custGeom>
            <a:avLst/>
            <a:gdLst>
              <a:gd name="connsiteX0" fmla="*/ 317019 w 634036"/>
              <a:gd name="connsiteY0" fmla="*/ 0 h 735481"/>
              <a:gd name="connsiteX1" fmla="*/ 634036 w 634036"/>
              <a:gd name="connsiteY1" fmla="*/ 180548 h 735481"/>
              <a:gd name="connsiteX2" fmla="*/ 634036 w 634036"/>
              <a:gd name="connsiteY2" fmla="*/ 554933 h 735481"/>
              <a:gd name="connsiteX3" fmla="*/ 317019 w 634036"/>
              <a:gd name="connsiteY3" fmla="*/ 735481 h 735481"/>
              <a:gd name="connsiteX4" fmla="*/ 0 w 634036"/>
              <a:gd name="connsiteY4" fmla="*/ 554933 h 735481"/>
              <a:gd name="connsiteX5" fmla="*/ 0 w 634036"/>
              <a:gd name="connsiteY5" fmla="*/ 180548 h 735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4036" h="735481">
                <a:moveTo>
                  <a:pt x="317019" y="0"/>
                </a:moveTo>
                <a:lnTo>
                  <a:pt x="634036" y="180548"/>
                </a:lnTo>
                <a:lnTo>
                  <a:pt x="634036" y="554933"/>
                </a:lnTo>
                <a:lnTo>
                  <a:pt x="317019" y="735481"/>
                </a:lnTo>
                <a:lnTo>
                  <a:pt x="0" y="554933"/>
                </a:lnTo>
                <a:lnTo>
                  <a:pt x="0" y="180548"/>
                </a:lnTo>
                <a:close/>
              </a:path>
            </a:pathLst>
          </a:cu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i="1" dirty="0">
                <a:solidFill>
                  <a:schemeClr val="accent2"/>
                </a:solidFill>
                <a:latin typeface="Century Gothic" panose="020B0502020202020204" pitchFamily="34" charset="0"/>
              </a:rPr>
              <a:t>4</a:t>
            </a:r>
            <a:endParaRPr lang="en-US" altLang="zh-CN" sz="2400" i="1" dirty="0">
              <a:solidFill>
                <a:schemeClr val="accent2"/>
              </a:solidFill>
              <a:latin typeface="Century Gothic" panose="020B0502020202020204" pitchFamily="34" charset="0"/>
            </a:endParaRPr>
          </a:p>
        </p:txBody>
      </p:sp>
      <p:sp>
        <p:nvSpPr>
          <p:cNvPr id="13" name="文本框 12"/>
          <p:cNvSpPr txBox="1"/>
          <p:nvPr/>
        </p:nvSpPr>
        <p:spPr>
          <a:xfrm>
            <a:off x="6851547" y="3625184"/>
            <a:ext cx="3027680" cy="398780"/>
          </a:xfrm>
          <a:prstGeom prst="rect">
            <a:avLst/>
          </a:prstGeom>
          <a:noFill/>
        </p:spPr>
        <p:txBody>
          <a:bodyPr wrap="none" rtlCol="0">
            <a:spAutoFit/>
          </a:bodyPr>
          <a:lstStyle>
            <a:defPPr>
              <a:defRPr lang="zh-CN"/>
            </a:defPPr>
            <a:lvl1pPr algn="ctr">
              <a:defRPr sz="2800" spc="600">
                <a:solidFill>
                  <a:schemeClr val="accent1"/>
                </a:solidFill>
                <a:latin typeface="+mj-ea"/>
                <a:ea typeface="+mj-ea"/>
              </a:defRPr>
            </a:lvl1pPr>
          </a:lstStyle>
          <a:p>
            <a:r>
              <a:rPr lang="en-US" altLang="zh-CN" sz="2000" dirty="0"/>
              <a:t>WANG Pengcheng</a:t>
            </a:r>
            <a:endParaRPr lang="en-US" altLang="zh-CN" sz="2000" dirty="0"/>
          </a:p>
        </p:txBody>
      </p:sp>
      <p:sp>
        <p:nvSpPr>
          <p:cNvPr id="19" name="文本框 18"/>
          <p:cNvSpPr txBox="1"/>
          <p:nvPr/>
        </p:nvSpPr>
        <p:spPr>
          <a:xfrm>
            <a:off x="7358912" y="2323434"/>
            <a:ext cx="2011680" cy="398780"/>
          </a:xfrm>
          <a:prstGeom prst="rect">
            <a:avLst/>
          </a:prstGeom>
          <a:noFill/>
        </p:spPr>
        <p:txBody>
          <a:bodyPr wrap="none" rtlCol="0">
            <a:spAutoFit/>
          </a:bodyPr>
          <a:lstStyle>
            <a:defPPr>
              <a:defRPr lang="zh-CN"/>
            </a:defPPr>
            <a:lvl1pPr algn="ctr">
              <a:defRPr sz="2800" spc="600">
                <a:solidFill>
                  <a:schemeClr val="accent1"/>
                </a:solidFill>
                <a:latin typeface="+mj-ea"/>
                <a:ea typeface="+mj-ea"/>
              </a:defRPr>
            </a:lvl1pPr>
          </a:lstStyle>
          <a:p>
            <a:r>
              <a:rPr lang="en-US" altLang="zh-CN" sz="2000" dirty="0"/>
              <a:t>HU Kaiwen</a:t>
            </a:r>
            <a:endParaRPr lang="en-US" altLang="zh-CN" sz="2000" dirty="0"/>
          </a:p>
        </p:txBody>
      </p:sp>
      <p:sp>
        <p:nvSpPr>
          <p:cNvPr id="20" name="文本框 19"/>
          <p:cNvSpPr txBox="1"/>
          <p:nvPr/>
        </p:nvSpPr>
        <p:spPr>
          <a:xfrm>
            <a:off x="7359547" y="2960974"/>
            <a:ext cx="2011680" cy="398780"/>
          </a:xfrm>
          <a:prstGeom prst="rect">
            <a:avLst/>
          </a:prstGeom>
          <a:noFill/>
        </p:spPr>
        <p:txBody>
          <a:bodyPr wrap="none" rtlCol="0">
            <a:spAutoFit/>
          </a:bodyPr>
          <a:lstStyle>
            <a:defPPr>
              <a:defRPr lang="zh-CN"/>
            </a:defPPr>
            <a:lvl1pPr algn="ctr">
              <a:defRPr sz="2800" spc="600">
                <a:solidFill>
                  <a:schemeClr val="accent1"/>
                </a:solidFill>
                <a:latin typeface="+mj-ea"/>
                <a:ea typeface="+mj-ea"/>
              </a:defRPr>
            </a:lvl1pPr>
          </a:lstStyle>
          <a:p>
            <a:r>
              <a:rPr lang="en-US" altLang="zh-CN" sz="2000" dirty="0"/>
              <a:t>GUO Yujia</a:t>
            </a:r>
            <a:endParaRPr lang="en-US" altLang="zh-CN" sz="2000" dirty="0"/>
          </a:p>
        </p:txBody>
      </p:sp>
      <p:sp>
        <p:nvSpPr>
          <p:cNvPr id="21" name="文本框 20"/>
          <p:cNvSpPr txBox="1"/>
          <p:nvPr/>
        </p:nvSpPr>
        <p:spPr>
          <a:xfrm>
            <a:off x="8402955" y="5982970"/>
            <a:ext cx="2868295" cy="245110"/>
          </a:xfrm>
          <a:prstGeom prst="rect">
            <a:avLst/>
          </a:prstGeom>
          <a:noFill/>
        </p:spPr>
        <p:txBody>
          <a:bodyPr wrap="square" rtlCol="0">
            <a:spAutoFit/>
          </a:bodyPr>
          <a:p>
            <a:pPr algn="ctr"/>
            <a:r>
              <a:rPr lang="zh-CN" altLang="en-US" sz="1000">
                <a:solidFill>
                  <a:schemeClr val="bg1">
                    <a:lumMod val="85000"/>
                  </a:schemeClr>
                </a:solidFill>
                <a:latin typeface="微软雅黑" panose="020B0503020204020204" charset="-122"/>
                <a:ea typeface="微软雅黑" panose="020B0503020204020204" charset="-122"/>
              </a:rPr>
              <a:t>Members are listed in alphabetical order</a:t>
            </a:r>
            <a:endParaRPr lang="zh-CN" altLang="en-US" sz="1000">
              <a:solidFill>
                <a:schemeClr val="bg1">
                  <a:lumMod val="85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a:spLocks noChangeArrowheads="1"/>
          </p:cNvSpPr>
          <p:nvPr/>
        </p:nvSpPr>
        <p:spPr bwMode="auto">
          <a:xfrm>
            <a:off x="4791509" y="1829277"/>
            <a:ext cx="2602865" cy="1014730"/>
          </a:xfrm>
          <a:prstGeom prst="rect">
            <a:avLst/>
          </a:prstGeom>
          <a:noFill/>
        </p:spPr>
        <p:txBody>
          <a:bodyPr wrap="none" rtlCol="0">
            <a:spAutoFit/>
          </a:bodyPr>
          <a:lstStyle>
            <a:defPPr>
              <a:defRPr lang="zh-CN"/>
            </a:defPPr>
            <a:lvl1pPr algn="ctr">
              <a:defRPr sz="4000" spc="-600">
                <a:solidFill>
                  <a:schemeClr val="accent1"/>
                </a:solidFill>
                <a:latin typeface="方正俊黑简体" panose="02000000000000000000" pitchFamily="2" charset="-122"/>
                <a:ea typeface="方正俊黑简体" panose="02000000000000000000" pitchFamily="2" charset="-122"/>
              </a:defRPr>
            </a:lvl1pPr>
          </a:lstStyle>
          <a:p>
            <a:r>
              <a:rPr lang="en-US" altLang="zh-CN" sz="6000" i="1" spc="300" dirty="0">
                <a:solidFill>
                  <a:srgbClr val="8B9D64"/>
                </a:solidFill>
                <a:latin typeface="Century Gothic" panose="020B0502020202020204" pitchFamily="34" charset="0"/>
                <a:ea typeface="微软雅黑 Light" panose="020B0502040204020203" pitchFamily="34" charset="-122"/>
              </a:rPr>
              <a:t>TOPIC</a:t>
            </a:r>
            <a:endParaRPr lang="en-US" altLang="zh-CN" sz="6000" i="1" spc="300" dirty="0">
              <a:solidFill>
                <a:srgbClr val="8B9D64"/>
              </a:solidFill>
              <a:latin typeface="Century Gothic" panose="020B0502020202020204" pitchFamily="34" charset="0"/>
              <a:ea typeface="微软雅黑 Light" panose="020B0502040204020203" pitchFamily="34" charset="-122"/>
            </a:endParaRPr>
          </a:p>
        </p:txBody>
      </p:sp>
      <p:cxnSp>
        <p:nvCxnSpPr>
          <p:cNvPr id="30" name="直接连接符 29"/>
          <p:cNvCxnSpPr/>
          <p:nvPr/>
        </p:nvCxnSpPr>
        <p:spPr>
          <a:xfrm flipV="1">
            <a:off x="4840605" y="3742690"/>
            <a:ext cx="2505075" cy="1905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3091180" y="3180080"/>
            <a:ext cx="6232525" cy="337185"/>
          </a:xfrm>
          <a:prstGeom prst="rect">
            <a:avLst/>
          </a:prstGeom>
          <a:noFill/>
        </p:spPr>
        <p:txBody>
          <a:bodyPr wrap="square" rtlCol="0">
            <a:spAutoFit/>
          </a:bodyPr>
          <a:p>
            <a:pPr algn="ctr"/>
            <a:r>
              <a:rPr sz="1600">
                <a:solidFill>
                  <a:srgbClr val="496A66"/>
                </a:solidFill>
                <a:latin typeface="微软雅黑" panose="020B0503020204020204" charset="-122"/>
                <a:ea typeface="微软雅黑" panose="020B0503020204020204" charset="-122"/>
              </a:rPr>
              <a:t>The influence of the National Games of PRC in </a:t>
            </a:r>
            <a:r>
              <a:rPr lang="en-US" sz="1600">
                <a:solidFill>
                  <a:srgbClr val="496A66"/>
                </a:solidFill>
                <a:latin typeface="微软雅黑" panose="020B0503020204020204" charset="-122"/>
                <a:ea typeface="微软雅黑" panose="020B0503020204020204" charset="-122"/>
              </a:rPr>
              <a:t>spectators</a:t>
            </a:r>
            <a:endParaRPr lang="en-US" sz="1600">
              <a:solidFill>
                <a:srgbClr val="496A66"/>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BEBA8EAE-BF5A-486C-A8C5-ECC9F3942E4B}">
                <a14:imgProps xmlns:a14="http://schemas.microsoft.com/office/drawing/2010/main">
                  <a14:imgLayer r:embed="rId2">
                    <a14:imgEffect>
                      <a14:saturation sat="66000"/>
                    </a14:imgEffect>
                  </a14:imgLayer>
                </a14:imgProps>
              </a:ext>
              <a:ext uri="{28A0092B-C50C-407E-A947-70E740481C1C}">
                <a14:useLocalDpi xmlns:a14="http://schemas.microsoft.com/office/drawing/2010/main" val="0"/>
              </a:ext>
            </a:extLst>
          </a:blip>
          <a:srcRect t="32276" b="41653"/>
          <a:stretch>
            <a:fillRect/>
          </a:stretch>
        </p:blipFill>
        <p:spPr>
          <a:xfrm>
            <a:off x="688216" y="1399462"/>
            <a:ext cx="10624043" cy="1846503"/>
          </a:xfrm>
          <a:prstGeom prst="rect">
            <a:avLst/>
          </a:prstGeom>
        </p:spPr>
      </p:pic>
      <p:sp>
        <p:nvSpPr>
          <p:cNvPr id="39" name="矩形 38"/>
          <p:cNvSpPr/>
          <p:nvPr/>
        </p:nvSpPr>
        <p:spPr>
          <a:xfrm>
            <a:off x="789345" y="3957687"/>
            <a:ext cx="169618" cy="1696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 name="矩形 39"/>
          <p:cNvSpPr/>
          <p:nvPr/>
        </p:nvSpPr>
        <p:spPr>
          <a:xfrm>
            <a:off x="4513771" y="3958957"/>
            <a:ext cx="169618" cy="1696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 name="矩形 40"/>
          <p:cNvSpPr/>
          <p:nvPr/>
        </p:nvSpPr>
        <p:spPr>
          <a:xfrm>
            <a:off x="1030971" y="3857830"/>
            <a:ext cx="1552575" cy="368300"/>
          </a:xfrm>
          <a:prstGeom prst="rect">
            <a:avLst/>
          </a:prstGeom>
        </p:spPr>
        <p:txBody>
          <a:bodyPr wrap="none" lIns="90000">
            <a:spAutoFit/>
          </a:bodyPr>
          <a:lstStyle/>
          <a:p>
            <a:pPr algn="l"/>
            <a:r>
              <a:rPr lang="zh-CN" altLang="en-US" dirty="0">
                <a:solidFill>
                  <a:schemeClr val="accent2"/>
                </a:solidFill>
                <a:latin typeface="+mj-ea"/>
                <a:ea typeface="+mj-ea"/>
              </a:rPr>
              <a:t>Availability</a:t>
            </a:r>
            <a:endParaRPr lang="zh-CN" altLang="en-US" dirty="0">
              <a:solidFill>
                <a:schemeClr val="accent2"/>
              </a:solidFill>
              <a:latin typeface="+mj-ea"/>
              <a:ea typeface="+mj-ea"/>
            </a:endParaRPr>
          </a:p>
        </p:txBody>
      </p:sp>
      <p:sp>
        <p:nvSpPr>
          <p:cNvPr id="42" name="矩形 41"/>
          <p:cNvSpPr/>
          <p:nvPr/>
        </p:nvSpPr>
        <p:spPr>
          <a:xfrm>
            <a:off x="688071" y="4544960"/>
            <a:ext cx="2377473" cy="1290320"/>
          </a:xfrm>
          <a:prstGeom prst="rect">
            <a:avLst/>
          </a:prstGeom>
        </p:spPr>
        <p:txBody>
          <a:bodyPr wrap="square">
            <a:spAutoFit/>
            <a:scene3d>
              <a:camera prst="orthographicFront"/>
              <a:lightRig rig="threePt" dir="t"/>
            </a:scene3d>
            <a:sp3d contourW="12700"/>
          </a:bodyPr>
          <a:lstStyle/>
          <a:p>
            <a:pPr>
              <a:lnSpc>
                <a:spcPct val="130000"/>
              </a:lnSpc>
            </a:pPr>
            <a:r>
              <a:rPr lang="zh-CN" altLang="en-US" sz="1200" dirty="0">
                <a:solidFill>
                  <a:schemeClr val="accent1"/>
                </a:solidFill>
                <a:latin typeface="+mn-ea"/>
                <a:ea typeface="+mn-ea"/>
                <a:cs typeface="+mn-ea"/>
                <a:sym typeface="+mn-lt"/>
              </a:rPr>
              <a:t>There are a large number of recent sporting events taking place in China, providing us with a wide selection of materials to choose from</a:t>
            </a:r>
            <a:endParaRPr lang="zh-CN" altLang="en-US" sz="1200" dirty="0">
              <a:solidFill>
                <a:schemeClr val="accent1"/>
              </a:solidFill>
              <a:latin typeface="+mn-ea"/>
              <a:ea typeface="+mn-ea"/>
              <a:cs typeface="+mn-ea"/>
              <a:sym typeface="+mn-lt"/>
            </a:endParaRPr>
          </a:p>
        </p:txBody>
      </p:sp>
      <p:sp>
        <p:nvSpPr>
          <p:cNvPr id="43" name="矩形 42"/>
          <p:cNvSpPr/>
          <p:nvPr/>
        </p:nvSpPr>
        <p:spPr>
          <a:xfrm>
            <a:off x="4924141" y="3859100"/>
            <a:ext cx="2352675" cy="368300"/>
          </a:xfrm>
          <a:prstGeom prst="rect">
            <a:avLst/>
          </a:prstGeom>
        </p:spPr>
        <p:txBody>
          <a:bodyPr wrap="none" lIns="90000">
            <a:spAutoFit/>
          </a:bodyPr>
          <a:lstStyle/>
          <a:p>
            <a:r>
              <a:rPr lang="en-US" altLang="zh-CN" dirty="0">
                <a:solidFill>
                  <a:schemeClr val="accent2"/>
                </a:solidFill>
                <a:latin typeface="+mj-ea"/>
                <a:ea typeface="+mj-ea"/>
              </a:rPr>
              <a:t>Core Work of Future</a:t>
            </a:r>
            <a:endParaRPr lang="en-US" altLang="zh-CN" dirty="0">
              <a:solidFill>
                <a:schemeClr val="accent2"/>
              </a:solidFill>
              <a:effectLst/>
              <a:latin typeface="+mj-ea"/>
              <a:ea typeface="+mj-ea"/>
            </a:endParaRPr>
          </a:p>
        </p:txBody>
      </p:sp>
      <p:sp>
        <p:nvSpPr>
          <p:cNvPr id="15" name="矩形 14"/>
          <p:cNvSpPr/>
          <p:nvPr/>
        </p:nvSpPr>
        <p:spPr>
          <a:xfrm>
            <a:off x="8926555" y="3960145"/>
            <a:ext cx="169618" cy="1696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6" name="矩形 15"/>
          <p:cNvSpPr/>
          <p:nvPr/>
        </p:nvSpPr>
        <p:spPr>
          <a:xfrm>
            <a:off x="9336925" y="3860288"/>
            <a:ext cx="1323975" cy="368300"/>
          </a:xfrm>
          <a:prstGeom prst="rect">
            <a:avLst/>
          </a:prstGeom>
        </p:spPr>
        <p:txBody>
          <a:bodyPr wrap="none" lIns="90000">
            <a:spAutoFit/>
          </a:bodyPr>
          <a:lstStyle/>
          <a:p>
            <a:r>
              <a:rPr lang="en-US" altLang="zh-CN" dirty="0">
                <a:solidFill>
                  <a:schemeClr val="accent2"/>
                </a:solidFill>
                <a:latin typeface="+mj-ea"/>
                <a:ea typeface="+mj-ea"/>
              </a:rPr>
              <a:t>Experience</a:t>
            </a:r>
            <a:endParaRPr lang="en-US" altLang="zh-CN" dirty="0">
              <a:solidFill>
                <a:schemeClr val="accent2"/>
              </a:solidFill>
              <a:effectLst/>
              <a:latin typeface="+mj-ea"/>
              <a:ea typeface="+mj-ea"/>
            </a:endParaRPr>
          </a:p>
        </p:txBody>
      </p:sp>
      <p:sp>
        <p:nvSpPr>
          <p:cNvPr id="17" name="矩形 16"/>
          <p:cNvSpPr/>
          <p:nvPr/>
        </p:nvSpPr>
        <p:spPr>
          <a:xfrm>
            <a:off x="8810510" y="4544878"/>
            <a:ext cx="2377473" cy="1290320"/>
          </a:xfrm>
          <a:prstGeom prst="rect">
            <a:avLst/>
          </a:prstGeom>
        </p:spPr>
        <p:txBody>
          <a:bodyPr wrap="square">
            <a:spAutoFit/>
            <a:scene3d>
              <a:camera prst="orthographicFront"/>
              <a:lightRig rig="threePt" dir="t"/>
            </a:scene3d>
            <a:sp3d contourW="12700"/>
          </a:bodyPr>
          <a:lstStyle/>
          <a:p>
            <a:pPr>
              <a:lnSpc>
                <a:spcPct val="130000"/>
              </a:lnSpc>
            </a:pPr>
            <a:r>
              <a:rPr lang="zh-CN" altLang="en-US" sz="1200" dirty="0">
                <a:solidFill>
                  <a:schemeClr val="accent1"/>
                </a:solidFill>
                <a:latin typeface="+mn-ea"/>
                <a:ea typeface="+mn-ea"/>
                <a:cs typeface="+mn-ea"/>
                <a:sym typeface="+mn-lt"/>
              </a:rPr>
              <a:t>We needed to force ourselves to think deeply about a new area precisely because no one in our group had done any research on it.</a:t>
            </a:r>
            <a:endParaRPr lang="zh-CN" altLang="en-US" sz="1200" dirty="0">
              <a:solidFill>
                <a:schemeClr val="accent1"/>
              </a:solidFill>
              <a:latin typeface="+mn-ea"/>
              <a:ea typeface="+mn-ea"/>
              <a:cs typeface="+mn-ea"/>
              <a:sym typeface="+mn-lt"/>
            </a:endParaRPr>
          </a:p>
        </p:txBody>
      </p:sp>
      <p:sp>
        <p:nvSpPr>
          <p:cNvPr id="19" name="文本框 18"/>
          <p:cNvSpPr txBox="1"/>
          <p:nvPr/>
        </p:nvSpPr>
        <p:spPr>
          <a:xfrm>
            <a:off x="5342008" y="596057"/>
            <a:ext cx="1516380" cy="460375"/>
          </a:xfrm>
          <a:prstGeom prst="rect">
            <a:avLst/>
          </a:prstGeom>
          <a:noFill/>
        </p:spPr>
        <p:txBody>
          <a:bodyPr wrap="none" rtlCol="0">
            <a:spAutoFit/>
          </a:bodyPr>
          <a:lstStyle/>
          <a:p>
            <a:pPr algn="ctr"/>
            <a:r>
              <a:rPr lang="en-US" altLang="zh-CN" sz="2400" spc="300" dirty="0">
                <a:solidFill>
                  <a:schemeClr val="accent1"/>
                </a:solidFill>
                <a:latin typeface="+mj-ea"/>
                <a:ea typeface="+mj-ea"/>
              </a:rPr>
              <a:t>REASONS</a:t>
            </a:r>
            <a:endParaRPr lang="en-US" altLang="zh-CN" sz="2400" spc="300" dirty="0">
              <a:solidFill>
                <a:schemeClr val="accent1"/>
              </a:solidFill>
              <a:latin typeface="+mj-ea"/>
              <a:ea typeface="+mj-ea"/>
            </a:endParaRPr>
          </a:p>
        </p:txBody>
      </p:sp>
      <p:cxnSp>
        <p:nvCxnSpPr>
          <p:cNvPr id="20" name="直接连接符 19"/>
          <p:cNvCxnSpPr/>
          <p:nvPr/>
        </p:nvCxnSpPr>
        <p:spPr>
          <a:xfrm>
            <a:off x="5934587" y="1192274"/>
            <a:ext cx="33122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3841115" y="4323080"/>
            <a:ext cx="4318635" cy="2009775"/>
          </a:xfrm>
          <a:prstGeom prst="rect">
            <a:avLst/>
          </a:prstGeom>
        </p:spPr>
        <p:txBody>
          <a:bodyPr wrap="square" rtlCol="0" anchor="t">
            <a:spAutoFit/>
            <a:scene3d>
              <a:camera prst="orthographicFront"/>
              <a:lightRig rig="threePt" dir="t"/>
            </a:scene3d>
            <a:sp3d contourW="12700"/>
          </a:bodyPr>
          <a:lstStyle/>
          <a:p>
            <a:pPr lvl="0" algn="l">
              <a:lnSpc>
                <a:spcPct val="130000"/>
              </a:lnSpc>
              <a:buClrTx/>
              <a:buSzTx/>
              <a:buFontTx/>
            </a:pPr>
            <a:r>
              <a:rPr lang="zh-CN" altLang="en-US" sz="1200" dirty="0">
                <a:solidFill>
                  <a:schemeClr val="accent1"/>
                </a:solidFill>
                <a:latin typeface="+mn-ea"/>
                <a:ea typeface="+mn-ea"/>
                <a:cs typeface="+mn-ea"/>
                <a:sym typeface="+mn-ea"/>
              </a:rPr>
              <a:t>Spectators are the important components of sports events, which also affect the sports economy directly and indirectly. Income from tickets and event related products is the direct financial source. Indirectly, the purpose of sponsorship is to improve the popularity of sponsors in the audience. We believe that our </a:t>
            </a:r>
            <a:r>
              <a:rPr lang="zh-CN" altLang="en-US" sz="1200" dirty="0">
                <a:solidFill>
                  <a:schemeClr val="accent1"/>
                </a:solidFill>
                <a:latin typeface="+mn-ea"/>
                <a:ea typeface="+mn-ea"/>
                <a:cs typeface="+mn-ea"/>
                <a:sym typeface="+mn-ea"/>
              </a:rPr>
              <a:t>future </a:t>
            </a:r>
            <a:r>
              <a:rPr lang="zh-CN" altLang="en-US" sz="1200" dirty="0">
                <a:solidFill>
                  <a:schemeClr val="accent1"/>
                </a:solidFill>
                <a:latin typeface="+mn-ea"/>
                <a:ea typeface="+mn-ea"/>
                <a:cs typeface="+mn-ea"/>
                <a:sym typeface="+mn-ea"/>
              </a:rPr>
              <a:t>work will focus on sports events. Choosing this topic will help us to form systematic ideas for our future work.</a:t>
            </a:r>
            <a:endParaRPr lang="zh-CN" altLang="en-US" sz="1200" dirty="0">
              <a:solidFill>
                <a:schemeClr val="accent1"/>
              </a:solidFill>
              <a:latin typeface="+mn-ea"/>
              <a:ea typeface="+mn-ea"/>
              <a:cs typeface="+mn-ea"/>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178291" y="2144860"/>
            <a:ext cx="9866113" cy="3493613"/>
            <a:chOff x="904339" y="2144860"/>
            <a:chExt cx="10379608" cy="3675443"/>
          </a:xfrm>
        </p:grpSpPr>
        <p:sp>
          <p:nvSpPr>
            <p:cNvPr id="6" name="矩形: 剪去单角 437"/>
            <p:cNvSpPr/>
            <p:nvPr/>
          </p:nvSpPr>
          <p:spPr>
            <a:xfrm>
              <a:off x="904339" y="2144860"/>
              <a:ext cx="3216482" cy="3670221"/>
            </a:xfrm>
            <a:prstGeom prst="snip1Rect">
              <a:avLst>
                <a:gd name="adj" fmla="val 29383"/>
              </a:avLst>
            </a:prstGeom>
            <a:solidFill>
              <a:sysClr val="window" lastClr="FFFFFF"/>
            </a:solidFill>
            <a:ln w="12700" cap="flat" cmpd="sng" algn="ctr">
              <a:solidFill>
                <a:schemeClr val="accent2"/>
              </a:solidFill>
              <a:prstDash val="solid"/>
              <a:miter lim="800000"/>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7" name="矩形 6"/>
            <p:cNvSpPr/>
            <p:nvPr/>
          </p:nvSpPr>
          <p:spPr>
            <a:xfrm>
              <a:off x="908051" y="5748303"/>
              <a:ext cx="3216482" cy="72000"/>
            </a:xfrm>
            <a:prstGeom prst="rect">
              <a:avLst/>
            </a:prstGeom>
            <a:solidFill>
              <a:schemeClr val="accent2"/>
            </a:solidFill>
            <a:ln w="3175">
              <a:noFill/>
              <a:prstDash val="solid"/>
              <a:roun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black"/>
                </a:solidFill>
                <a:effectLst/>
                <a:uLnTx/>
                <a:uFillTx/>
                <a:latin typeface="Calibri" panose="020F0502020204030204"/>
              </a:endParaRPr>
            </a:p>
          </p:txBody>
        </p:sp>
        <p:sp>
          <p:nvSpPr>
            <p:cNvPr id="8" name="任意多边形: 形状 438"/>
            <p:cNvSpPr/>
            <p:nvPr/>
          </p:nvSpPr>
          <p:spPr bwMode="auto">
            <a:xfrm>
              <a:off x="3309319" y="2144860"/>
              <a:ext cx="811504" cy="835696"/>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2"/>
            </a:solidFill>
            <a:ln w="3175">
              <a:noFill/>
              <a:prstDash val="solid"/>
              <a:round/>
            </a:ln>
            <a:effectLst/>
          </p:spPr>
          <p:txBody>
            <a:bodyPr vert="horz" wrap="square" lIns="121920" tIns="60960" rIns="121920" bIns="60960" anchor="t" anchorCtr="0" compatLnSpc="1">
              <a:normAutofit/>
            </a:bodyPr>
            <a:lstStyle/>
            <a:p>
              <a:pPr marL="0" marR="0" lvl="0" indent="0" algn="r" defTabSz="457200" eaLnBrk="1" fontAlgn="auto" latinLnBrk="0" hangingPunct="1">
                <a:lnSpc>
                  <a:spcPct val="100000"/>
                </a:lnSpc>
                <a:spcBef>
                  <a:spcPts val="0"/>
                </a:spcBef>
                <a:spcAft>
                  <a:spcPts val="0"/>
                </a:spcAft>
                <a:buClrTx/>
                <a:buSzTx/>
                <a:buFontTx/>
                <a:buNone/>
                <a:defRPr/>
              </a:pPr>
              <a:r>
                <a:rPr kumimoji="0" lang="en-US" altLang="ko-KR" sz="2800" i="1" u="none" strike="noStrike" kern="0" cap="none" spc="0" normalizeH="0" baseline="0" noProof="0" dirty="0">
                  <a:ln>
                    <a:noFill/>
                  </a:ln>
                  <a:solidFill>
                    <a:prstClr val="white"/>
                  </a:solidFill>
                  <a:effectLst/>
                  <a:uLnTx/>
                  <a:uFillTx/>
                  <a:latin typeface="+mj-lt"/>
                </a:rPr>
                <a:t>1</a:t>
              </a:r>
              <a:endParaRPr kumimoji="0" lang="en-US" altLang="ko-KR" sz="2800" i="1" u="none" strike="noStrike" kern="0" cap="none" spc="0" normalizeH="0" baseline="0" noProof="0" dirty="0">
                <a:ln>
                  <a:noFill/>
                </a:ln>
                <a:solidFill>
                  <a:prstClr val="white"/>
                </a:solidFill>
                <a:effectLst/>
                <a:uLnTx/>
                <a:uFillTx/>
                <a:latin typeface="+mj-lt"/>
              </a:endParaRPr>
            </a:p>
          </p:txBody>
        </p:sp>
        <p:sp>
          <p:nvSpPr>
            <p:cNvPr id="11" name="矩形: 剪去单角 455"/>
            <p:cNvSpPr/>
            <p:nvPr/>
          </p:nvSpPr>
          <p:spPr>
            <a:xfrm>
              <a:off x="8067463" y="2144860"/>
              <a:ext cx="3216481" cy="3670221"/>
            </a:xfrm>
            <a:prstGeom prst="snip1Rect">
              <a:avLst>
                <a:gd name="adj" fmla="val 29383"/>
              </a:avLst>
            </a:prstGeom>
            <a:solidFill>
              <a:sysClr val="window" lastClr="FFFFFF"/>
            </a:solidFill>
            <a:ln w="12700" cap="flat" cmpd="sng" algn="ctr">
              <a:solidFill>
                <a:schemeClr val="accent2"/>
              </a:solidFill>
              <a:prstDash val="solid"/>
              <a:miter lim="800000"/>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3" name="矩形 12"/>
            <p:cNvSpPr/>
            <p:nvPr/>
          </p:nvSpPr>
          <p:spPr>
            <a:xfrm>
              <a:off x="8067464" y="5748303"/>
              <a:ext cx="3216481" cy="72000"/>
            </a:xfrm>
            <a:prstGeom prst="rect">
              <a:avLst/>
            </a:prstGeom>
            <a:solidFill>
              <a:schemeClr val="accent2"/>
            </a:solidFill>
            <a:ln w="3175">
              <a:noFill/>
              <a:prstDash val="solid"/>
              <a:roun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black"/>
                </a:solidFill>
                <a:effectLst/>
                <a:uLnTx/>
                <a:uFillTx/>
                <a:latin typeface="Calibri" panose="020F0502020204030204"/>
              </a:endParaRPr>
            </a:p>
          </p:txBody>
        </p:sp>
        <p:sp>
          <p:nvSpPr>
            <p:cNvPr id="14" name="任意多边形: 形状 456"/>
            <p:cNvSpPr/>
            <p:nvPr/>
          </p:nvSpPr>
          <p:spPr bwMode="auto">
            <a:xfrm>
              <a:off x="10472442" y="2144860"/>
              <a:ext cx="811505" cy="835697"/>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2"/>
            </a:solidFill>
            <a:ln w="3175">
              <a:noFill/>
              <a:prstDash val="solid"/>
              <a:round/>
            </a:ln>
            <a:effectLst/>
          </p:spPr>
          <p:txBody>
            <a:bodyPr vert="horz" wrap="square" lIns="121920" tIns="60960" rIns="121920" bIns="60960" anchor="t" anchorCtr="0" compatLnSpc="1">
              <a:normAutofit/>
            </a:bodyPr>
            <a:lstStyle/>
            <a:p>
              <a:pPr marL="0" marR="0" lvl="0" indent="0" algn="r" defTabSz="457200" eaLnBrk="1" fontAlgn="auto" latinLnBrk="0" hangingPunct="1">
                <a:lnSpc>
                  <a:spcPct val="100000"/>
                </a:lnSpc>
                <a:spcBef>
                  <a:spcPts val="0"/>
                </a:spcBef>
                <a:spcAft>
                  <a:spcPts val="0"/>
                </a:spcAft>
                <a:buClrTx/>
                <a:buSzTx/>
                <a:buFontTx/>
                <a:buNone/>
                <a:defRPr/>
              </a:pPr>
              <a:r>
                <a:rPr kumimoji="0" lang="en-US" altLang="ko-KR" sz="2800" i="1" u="none" strike="noStrike" kern="0" cap="none" spc="0" normalizeH="0" baseline="0" noProof="0" dirty="0">
                  <a:ln>
                    <a:noFill/>
                  </a:ln>
                  <a:solidFill>
                    <a:prstClr val="white"/>
                  </a:solidFill>
                  <a:effectLst/>
                  <a:uLnTx/>
                  <a:uFillTx/>
                  <a:latin typeface="+mj-lt"/>
                </a:rPr>
                <a:t>3</a:t>
              </a:r>
              <a:endParaRPr kumimoji="0" lang="en-US" altLang="ko-KR" sz="2800" i="1" u="none" strike="noStrike" kern="0" cap="none" spc="0" normalizeH="0" baseline="0" noProof="0" dirty="0">
                <a:ln>
                  <a:noFill/>
                </a:ln>
                <a:solidFill>
                  <a:prstClr val="white"/>
                </a:solidFill>
                <a:effectLst/>
                <a:uLnTx/>
                <a:uFillTx/>
                <a:latin typeface="+mj-lt"/>
              </a:endParaRPr>
            </a:p>
          </p:txBody>
        </p:sp>
        <p:sp>
          <p:nvSpPr>
            <p:cNvPr id="17" name="矩形: 剪去单角 444"/>
            <p:cNvSpPr/>
            <p:nvPr/>
          </p:nvSpPr>
          <p:spPr>
            <a:xfrm>
              <a:off x="4487757" y="2144860"/>
              <a:ext cx="3216482" cy="3670221"/>
            </a:xfrm>
            <a:prstGeom prst="snip1Rect">
              <a:avLst>
                <a:gd name="adj" fmla="val 29383"/>
              </a:avLst>
            </a:prstGeom>
            <a:solidFill>
              <a:sysClr val="window" lastClr="FFFFFF"/>
            </a:solidFill>
            <a:ln w="12700" cap="flat" cmpd="sng" algn="ctr">
              <a:solidFill>
                <a:schemeClr val="accent2"/>
              </a:solidFill>
              <a:prstDash val="solid"/>
              <a:miter lim="800000"/>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white"/>
                </a:solidFill>
                <a:effectLst/>
                <a:uLnTx/>
                <a:uFillTx/>
                <a:latin typeface="+mn-ea"/>
                <a:ea typeface="+mn-ea"/>
                <a:cs typeface="+mn-cs"/>
              </a:endParaRPr>
            </a:p>
          </p:txBody>
        </p:sp>
        <p:sp>
          <p:nvSpPr>
            <p:cNvPr id="18" name="矩形 17"/>
            <p:cNvSpPr/>
            <p:nvPr/>
          </p:nvSpPr>
          <p:spPr>
            <a:xfrm>
              <a:off x="4487758" y="5748303"/>
              <a:ext cx="3216482" cy="72000"/>
            </a:xfrm>
            <a:prstGeom prst="rect">
              <a:avLst/>
            </a:prstGeom>
            <a:solidFill>
              <a:schemeClr val="accent2"/>
            </a:solidFill>
            <a:ln w="3175">
              <a:noFill/>
              <a:prstDash val="solid"/>
              <a:roun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black"/>
                </a:solidFill>
                <a:effectLst/>
                <a:uLnTx/>
                <a:uFillTx/>
                <a:latin typeface="Calibri" panose="020F0502020204030204"/>
              </a:endParaRPr>
            </a:p>
          </p:txBody>
        </p:sp>
        <p:sp>
          <p:nvSpPr>
            <p:cNvPr id="19" name="任意多边形: 形状 445"/>
            <p:cNvSpPr/>
            <p:nvPr/>
          </p:nvSpPr>
          <p:spPr bwMode="auto">
            <a:xfrm>
              <a:off x="6892736" y="2144860"/>
              <a:ext cx="811505" cy="835697"/>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2"/>
            </a:solidFill>
            <a:ln w="3175">
              <a:noFill/>
              <a:prstDash val="solid"/>
              <a:round/>
            </a:ln>
            <a:effectLst/>
          </p:spPr>
          <p:txBody>
            <a:bodyPr vert="horz" wrap="square" lIns="121920" tIns="60960" rIns="121920" bIns="60960" anchor="t" anchorCtr="0" compatLnSpc="1">
              <a:normAutofit/>
            </a:bodyPr>
            <a:lstStyle/>
            <a:p>
              <a:pPr marL="0" marR="0" lvl="0" indent="0" algn="r" defTabSz="457200" eaLnBrk="1" fontAlgn="auto" latinLnBrk="0" hangingPunct="1">
                <a:lnSpc>
                  <a:spcPct val="100000"/>
                </a:lnSpc>
                <a:spcBef>
                  <a:spcPts val="0"/>
                </a:spcBef>
                <a:spcAft>
                  <a:spcPts val="0"/>
                </a:spcAft>
                <a:buClrTx/>
                <a:buSzTx/>
                <a:buFontTx/>
                <a:buNone/>
                <a:defRPr/>
              </a:pPr>
              <a:r>
                <a:rPr kumimoji="0" lang="en-US" altLang="zh-CN" sz="2800" i="1" u="none" strike="noStrike" kern="0" cap="none" spc="0" normalizeH="0" baseline="0" noProof="0" dirty="0">
                  <a:ln>
                    <a:noFill/>
                  </a:ln>
                  <a:solidFill>
                    <a:prstClr val="white"/>
                  </a:solidFill>
                  <a:effectLst/>
                  <a:uLnTx/>
                  <a:uFillTx/>
                  <a:latin typeface="+mj-lt"/>
                </a:rPr>
                <a:t>2</a:t>
              </a:r>
              <a:endParaRPr kumimoji="0" lang="en-US" altLang="zh-CN" sz="2800" i="1" u="none" strike="noStrike" kern="0" cap="none" spc="0" normalizeH="0" baseline="0" noProof="0" dirty="0">
                <a:ln>
                  <a:noFill/>
                </a:ln>
                <a:solidFill>
                  <a:prstClr val="white"/>
                </a:solidFill>
                <a:effectLst/>
                <a:uLnTx/>
                <a:uFillTx/>
                <a:latin typeface="+mj-lt"/>
              </a:endParaRPr>
            </a:p>
          </p:txBody>
        </p:sp>
      </p:grpSp>
      <p:sp>
        <p:nvSpPr>
          <p:cNvPr id="9" name="矩形 8"/>
          <p:cNvSpPr/>
          <p:nvPr/>
        </p:nvSpPr>
        <p:spPr>
          <a:xfrm>
            <a:off x="1378334" y="2368155"/>
            <a:ext cx="2384146" cy="460375"/>
          </a:xfrm>
          <a:prstGeom prst="rect">
            <a:avLst/>
          </a:prstGeom>
        </p:spPr>
        <p:txBody>
          <a:bodyPr wrap="square">
            <a:spAutoFit/>
            <a:scene3d>
              <a:camera prst="orthographicFront"/>
              <a:lightRig rig="threePt" dir="t"/>
            </a:scene3d>
            <a:sp3d contourW="12700"/>
          </a:bodyPr>
          <a:lstStyle/>
          <a:p>
            <a:pPr algn="just" defTabSz="457200">
              <a:lnSpc>
                <a:spcPct val="120000"/>
              </a:lnSpc>
            </a:pPr>
            <a:r>
              <a:rPr lang="en-US" altLang="zh-CN" sz="2000" dirty="0">
                <a:solidFill>
                  <a:schemeClr val="accent2"/>
                </a:solidFill>
                <a:latin typeface="+mj-ea"/>
                <a:ea typeface="+mj-ea"/>
              </a:rPr>
              <a:t>Making a list</a:t>
            </a:r>
            <a:endParaRPr lang="en-US" altLang="zh-CN" sz="2000" dirty="0">
              <a:solidFill>
                <a:schemeClr val="accent2"/>
              </a:solidFill>
              <a:latin typeface="+mj-ea"/>
              <a:ea typeface="+mj-ea"/>
            </a:endParaRPr>
          </a:p>
        </p:txBody>
      </p:sp>
      <p:sp>
        <p:nvSpPr>
          <p:cNvPr id="15" name="矩形 14"/>
          <p:cNvSpPr/>
          <p:nvPr/>
        </p:nvSpPr>
        <p:spPr>
          <a:xfrm>
            <a:off x="8190880" y="2385935"/>
            <a:ext cx="2384146" cy="460375"/>
          </a:xfrm>
          <a:prstGeom prst="rect">
            <a:avLst/>
          </a:prstGeom>
        </p:spPr>
        <p:txBody>
          <a:bodyPr wrap="square">
            <a:spAutoFit/>
            <a:scene3d>
              <a:camera prst="orthographicFront"/>
              <a:lightRig rig="threePt" dir="t"/>
            </a:scene3d>
            <a:sp3d contourW="12700"/>
          </a:bodyPr>
          <a:lstStyle/>
          <a:p>
            <a:pPr algn="just" defTabSz="457200">
              <a:lnSpc>
                <a:spcPct val="120000"/>
              </a:lnSpc>
            </a:pPr>
            <a:r>
              <a:rPr lang="en-US" altLang="zh-CN" sz="2000" dirty="0">
                <a:solidFill>
                  <a:schemeClr val="accent2"/>
                </a:solidFill>
                <a:latin typeface="+mj-ea"/>
                <a:ea typeface="+mj-ea"/>
              </a:rPr>
              <a:t>Task Distribution </a:t>
            </a:r>
            <a:endParaRPr lang="en-US" altLang="zh-CN" sz="2000" dirty="0">
              <a:solidFill>
                <a:schemeClr val="accent2"/>
              </a:solidFill>
              <a:latin typeface="+mj-ea"/>
              <a:ea typeface="+mj-ea"/>
            </a:endParaRPr>
          </a:p>
        </p:txBody>
      </p:sp>
      <p:sp>
        <p:nvSpPr>
          <p:cNvPr id="16" name="内容占位符 11"/>
          <p:cNvSpPr txBox="1"/>
          <p:nvPr/>
        </p:nvSpPr>
        <p:spPr>
          <a:xfrm>
            <a:off x="8190865" y="3519805"/>
            <a:ext cx="2626995" cy="922020"/>
          </a:xfrm>
          <a:prstGeom prst="rect">
            <a:avLst/>
          </a:prstGeom>
        </p:spPr>
        <p:txBody>
          <a:bodyPr wrap="square">
            <a:spAutoFit/>
            <a:scene3d>
              <a:camera prst="orthographicFront"/>
              <a:lightRig rig="threePt" dir="t"/>
            </a:scene3d>
            <a:sp3d contourW="12700"/>
          </a:bodyPr>
          <a:lstStyle>
            <a:defPPr>
              <a:defRPr lang="zh-CN"/>
            </a:defPPr>
            <a:lvl1pPr>
              <a:lnSpc>
                <a:spcPct val="120000"/>
              </a:lnSpc>
              <a:defRPr sz="1400">
                <a:solidFill>
                  <a:schemeClr val="tx1">
                    <a:lumMod val="65000"/>
                    <a:lumOff val="35000"/>
                  </a:schemeClr>
                </a:solidFill>
                <a:latin typeface="+mn-ea"/>
                <a:cs typeface="+mn-ea"/>
              </a:defRPr>
            </a:lvl1pPr>
          </a:lstStyle>
          <a:p>
            <a:pPr>
              <a:lnSpc>
                <a:spcPct val="150000"/>
              </a:lnSpc>
              <a:spcBef>
                <a:spcPts val="1200"/>
              </a:spcBef>
            </a:pPr>
            <a:r>
              <a:rPr lang="zh-CN" altLang="en-US" sz="1200" dirty="0">
                <a:ea typeface="+mn-ea"/>
              </a:rPr>
              <a:t>Give full play to the abilities of each team member and complete the tasks they are best at</a:t>
            </a:r>
            <a:endParaRPr lang="zh-CN" altLang="en-US" sz="1200" dirty="0">
              <a:ea typeface="+mn-ea"/>
            </a:endParaRPr>
          </a:p>
        </p:txBody>
      </p:sp>
      <p:sp>
        <p:nvSpPr>
          <p:cNvPr id="20" name="矩形 19"/>
          <p:cNvSpPr/>
          <p:nvPr/>
        </p:nvSpPr>
        <p:spPr>
          <a:xfrm>
            <a:off x="4903927" y="2385646"/>
            <a:ext cx="2384146" cy="460375"/>
          </a:xfrm>
          <a:prstGeom prst="rect">
            <a:avLst/>
          </a:prstGeom>
          <a:ln>
            <a:noFill/>
          </a:ln>
        </p:spPr>
        <p:txBody>
          <a:bodyPr wrap="square">
            <a:spAutoFit/>
            <a:scene3d>
              <a:camera prst="orthographicFront"/>
              <a:lightRig rig="threePt" dir="t"/>
            </a:scene3d>
            <a:sp3d contourW="12700"/>
          </a:bodyPr>
          <a:lstStyle/>
          <a:p>
            <a:pPr algn="just" defTabSz="457200">
              <a:lnSpc>
                <a:spcPct val="120000"/>
              </a:lnSpc>
            </a:pPr>
            <a:r>
              <a:rPr lang="en-US" altLang="zh-CN" sz="2000" dirty="0">
                <a:solidFill>
                  <a:schemeClr val="accent2"/>
                </a:solidFill>
                <a:latin typeface="+mj-ea"/>
                <a:ea typeface="+mj-ea"/>
              </a:rPr>
              <a:t>Meeting Weekly</a:t>
            </a:r>
            <a:endParaRPr lang="en-US" altLang="zh-CN" sz="2000" dirty="0">
              <a:solidFill>
                <a:schemeClr val="accent2"/>
              </a:solidFill>
              <a:latin typeface="+mj-ea"/>
              <a:ea typeface="+mj-ea"/>
            </a:endParaRPr>
          </a:p>
        </p:txBody>
      </p:sp>
      <p:sp>
        <p:nvSpPr>
          <p:cNvPr id="21" name="内容占位符 11"/>
          <p:cNvSpPr txBox="1"/>
          <p:nvPr/>
        </p:nvSpPr>
        <p:spPr>
          <a:xfrm>
            <a:off x="4787265" y="3705225"/>
            <a:ext cx="2613660" cy="368300"/>
          </a:xfrm>
          <a:prstGeom prst="rect">
            <a:avLst/>
          </a:prstGeom>
        </p:spPr>
        <p:txBody>
          <a:bodyPr wrap="square">
            <a:spAutoFit/>
            <a:scene3d>
              <a:camera prst="orthographicFront"/>
              <a:lightRig rig="threePt" dir="t"/>
            </a:scene3d>
            <a:sp3d contourW="12700"/>
          </a:bodyPr>
          <a:lstStyle>
            <a:defPPr>
              <a:defRPr lang="zh-CN"/>
            </a:defPPr>
            <a:lvl1pPr>
              <a:lnSpc>
                <a:spcPct val="120000"/>
              </a:lnSpc>
              <a:defRPr sz="1400">
                <a:solidFill>
                  <a:schemeClr val="tx1">
                    <a:lumMod val="65000"/>
                    <a:lumOff val="35000"/>
                  </a:schemeClr>
                </a:solidFill>
                <a:latin typeface="+mn-ea"/>
                <a:cs typeface="+mn-ea"/>
              </a:defRPr>
            </a:lvl1pPr>
          </a:lstStyle>
          <a:p>
            <a:pPr>
              <a:lnSpc>
                <a:spcPct val="150000"/>
              </a:lnSpc>
              <a:spcBef>
                <a:spcPts val="1200"/>
              </a:spcBef>
            </a:pPr>
            <a:r>
              <a:rPr lang="zh-CN" altLang="en-US" sz="1200" dirty="0">
                <a:ea typeface="+mn-ea"/>
              </a:rPr>
              <a:t>Weekly meeting to track progress</a:t>
            </a:r>
            <a:endParaRPr lang="zh-CN" altLang="en-US" sz="1200" dirty="0">
              <a:ea typeface="+mn-ea"/>
            </a:endParaRPr>
          </a:p>
        </p:txBody>
      </p:sp>
      <p:sp>
        <p:nvSpPr>
          <p:cNvPr id="23" name="文本框 22"/>
          <p:cNvSpPr txBox="1"/>
          <p:nvPr/>
        </p:nvSpPr>
        <p:spPr>
          <a:xfrm>
            <a:off x="5627758" y="596057"/>
            <a:ext cx="944880" cy="460375"/>
          </a:xfrm>
          <a:prstGeom prst="rect">
            <a:avLst/>
          </a:prstGeom>
          <a:noFill/>
        </p:spPr>
        <p:txBody>
          <a:bodyPr wrap="none" rtlCol="0">
            <a:spAutoFit/>
          </a:bodyPr>
          <a:lstStyle/>
          <a:p>
            <a:pPr algn="ctr"/>
            <a:r>
              <a:rPr lang="en-US" altLang="zh-CN" sz="2400" spc="300" dirty="0">
                <a:solidFill>
                  <a:schemeClr val="accent1"/>
                </a:solidFill>
                <a:latin typeface="+mj-ea"/>
                <a:ea typeface="+mj-ea"/>
              </a:rPr>
              <a:t>PLAN</a:t>
            </a:r>
            <a:endParaRPr lang="en-US" altLang="zh-CN" sz="2400" spc="300" dirty="0">
              <a:solidFill>
                <a:schemeClr val="accent1"/>
              </a:solidFill>
              <a:latin typeface="+mj-ea"/>
              <a:ea typeface="+mj-ea"/>
            </a:endParaRPr>
          </a:p>
        </p:txBody>
      </p:sp>
      <p:cxnSp>
        <p:nvCxnSpPr>
          <p:cNvPr id="24" name="直接连接符 23"/>
          <p:cNvCxnSpPr/>
          <p:nvPr/>
        </p:nvCxnSpPr>
        <p:spPr>
          <a:xfrm>
            <a:off x="5934587" y="1192274"/>
            <a:ext cx="331221"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aphicFrame>
        <p:nvGraphicFramePr>
          <p:cNvPr id="4" name="表格 3"/>
          <p:cNvGraphicFramePr/>
          <p:nvPr>
            <p:custDataLst>
              <p:tags r:id="rId1"/>
            </p:custDataLst>
          </p:nvPr>
        </p:nvGraphicFramePr>
        <p:xfrm>
          <a:off x="1230313" y="3309620"/>
          <a:ext cx="2956560" cy="1270000"/>
        </p:xfrm>
        <a:graphic>
          <a:graphicData uri="http://schemas.openxmlformats.org/drawingml/2006/table">
            <a:tbl>
              <a:tblPr firstRow="1" bandRow="1">
                <a:tableStyleId>{5C22544A-7EE6-4342-B048-85BDC9FD1C3A}</a:tableStyleId>
              </a:tblPr>
              <a:tblGrid>
                <a:gridCol w="2293938"/>
                <a:gridCol w="661987"/>
              </a:tblGrid>
              <a:tr h="226060">
                <a:tc>
                  <a:txBody>
                    <a:bodyPr/>
                    <a:p>
                      <a:pPr indent="0">
                        <a:buNone/>
                      </a:pPr>
                      <a:r>
                        <a:rPr lang="en-US" sz="1100" b="0">
                          <a:solidFill>
                            <a:srgbClr val="000000"/>
                          </a:solidFill>
                          <a:uFillTx/>
                          <a:latin typeface="微软雅黑 Light" panose="020B0502040204020203" pitchFamily="34" charset="-122"/>
                        </a:rPr>
                        <a:t>EVENT</a:t>
                      </a:r>
                      <a:endParaRPr lang="en-US" altLang="en-US" sz="110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100" b="0">
                          <a:solidFill>
                            <a:srgbClr val="000000"/>
                          </a:solidFill>
                          <a:uFillTx/>
                          <a:latin typeface="微软雅黑 Light" panose="020B0502040204020203" pitchFamily="34" charset="-122"/>
                        </a:rPr>
                        <a:t>Due date</a:t>
                      </a:r>
                      <a:endParaRPr lang="en-US" altLang="en-US" sz="110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77800">
                <a:tc>
                  <a:txBody>
                    <a:bodyPr/>
                    <a:p>
                      <a:pPr indent="0">
                        <a:buNone/>
                      </a:pPr>
                      <a:r>
                        <a:rPr lang="en-US" sz="1050" b="0">
                          <a:solidFill>
                            <a:srgbClr val="000000"/>
                          </a:solidFill>
                          <a:uFillTx/>
                          <a:latin typeface="微软雅黑 Light" panose="020B0502040204020203" pitchFamily="34" charset="-122"/>
                        </a:rPr>
                        <a:t>Literature collection</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50" b="0">
                          <a:solidFill>
                            <a:srgbClr val="000000"/>
                          </a:solidFill>
                          <a:uFillTx/>
                          <a:latin typeface="微软雅黑 Light" panose="020B0502040204020203" pitchFamily="34" charset="-122"/>
                        </a:rPr>
                        <a:t>non-stop</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77800">
                <a:tc>
                  <a:txBody>
                    <a:bodyPr/>
                    <a:p>
                      <a:pPr indent="0">
                        <a:buNone/>
                      </a:pPr>
                      <a:r>
                        <a:rPr lang="en-US" sz="1050" b="0">
                          <a:solidFill>
                            <a:srgbClr val="000000"/>
                          </a:solidFill>
                          <a:uFillTx/>
                          <a:latin typeface="微软雅黑 Light" panose="020B0502040204020203" pitchFamily="34" charset="-122"/>
                        </a:rPr>
                        <a:t>Design a questionnaire</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50" b="0">
                          <a:solidFill>
                            <a:srgbClr val="000000"/>
                          </a:solidFill>
                          <a:uFillTx/>
                          <a:latin typeface="微软雅黑 Light" panose="020B0502040204020203" pitchFamily="34" charset="-122"/>
                        </a:rPr>
                        <a:t>10/05</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77800">
                <a:tc>
                  <a:txBody>
                    <a:bodyPr/>
                    <a:p>
                      <a:pPr indent="0">
                        <a:buNone/>
                      </a:pPr>
                      <a:r>
                        <a:rPr lang="en-US" sz="1050" b="0">
                          <a:solidFill>
                            <a:srgbClr val="000000"/>
                          </a:solidFill>
                          <a:uFillTx/>
                          <a:latin typeface="微软雅黑 Light" panose="020B0502040204020203" pitchFamily="34" charset="-122"/>
                        </a:rPr>
                        <a:t>Collect about 100 reports</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50" b="0">
                          <a:solidFill>
                            <a:srgbClr val="000000"/>
                          </a:solidFill>
                          <a:uFillTx/>
                          <a:latin typeface="微软雅黑 Light" panose="020B0502040204020203" pitchFamily="34" charset="-122"/>
                        </a:rPr>
                        <a:t>10/10</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77800">
                <a:tc>
                  <a:txBody>
                    <a:bodyPr/>
                    <a:p>
                      <a:pPr indent="0">
                        <a:buNone/>
                      </a:pPr>
                      <a:r>
                        <a:rPr lang="en-US" sz="1050" b="0">
                          <a:solidFill>
                            <a:srgbClr val="000000"/>
                          </a:solidFill>
                          <a:uFillTx/>
                          <a:latin typeface="微软雅黑 Light" panose="020B0502040204020203" pitchFamily="34" charset="-122"/>
                        </a:rPr>
                        <a:t>Qualitative analyse the data</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50" b="0">
                          <a:solidFill>
                            <a:srgbClr val="000000"/>
                          </a:solidFill>
                          <a:uFillTx/>
                          <a:latin typeface="微软雅黑 Light" panose="020B0502040204020203" pitchFamily="34" charset="-122"/>
                        </a:rPr>
                        <a:t>10/13</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203200">
                <a:tc>
                  <a:txBody>
                    <a:bodyPr/>
                    <a:p>
                      <a:pPr indent="0">
                        <a:buNone/>
                      </a:pPr>
                      <a:r>
                        <a:rPr lang="en-US" sz="1050" b="0">
                          <a:solidFill>
                            <a:srgbClr val="000000"/>
                          </a:solidFill>
                          <a:uFillTx/>
                          <a:latin typeface="微软雅黑 Light" panose="020B0502040204020203" pitchFamily="34" charset="-122"/>
                        </a:rPr>
                        <a:t>Complete the report by task distribution</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50" b="0">
                          <a:solidFill>
                            <a:srgbClr val="000000"/>
                          </a:solidFill>
                          <a:uFillTx/>
                          <a:latin typeface="微软雅黑 Light" panose="020B0502040204020203" pitchFamily="34" charset="-122"/>
                        </a:rPr>
                        <a:t>10/20</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77800">
                <a:tc>
                  <a:txBody>
                    <a:bodyPr/>
                    <a:p>
                      <a:pPr indent="0">
                        <a:buNone/>
                      </a:pPr>
                      <a:r>
                        <a:rPr lang="en-US" sz="1050" b="0">
                          <a:solidFill>
                            <a:srgbClr val="000000"/>
                          </a:solidFill>
                          <a:uFillTx/>
                          <a:latin typeface="微软雅黑 Light" panose="020B0502040204020203" pitchFamily="34" charset="-122"/>
                        </a:rPr>
                        <a:t>Make slides</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50" b="0">
                          <a:solidFill>
                            <a:srgbClr val="000000"/>
                          </a:solidFill>
                          <a:uFillTx/>
                          <a:latin typeface="微软雅黑 Light" panose="020B0502040204020203" pitchFamily="34" charset="-122"/>
                        </a:rPr>
                        <a:t>10/27</a:t>
                      </a:r>
                      <a:endParaRPr lang="en-US" altLang="en-US" sz="1050" b="0">
                        <a:solidFill>
                          <a:srgbClr val="000000"/>
                        </a:solidFill>
                        <a:uFillTx/>
                        <a:latin typeface="微软雅黑 Light" panose="020B0502040204020203" pitchFamily="3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5989021" y="2583443"/>
            <a:ext cx="4297971" cy="1200329"/>
          </a:xfrm>
          <a:prstGeom prst="rect">
            <a:avLst/>
          </a:prstGeom>
          <a:noFill/>
        </p:spPr>
        <p:txBody>
          <a:bodyPr wrap="none" rtlCol="0">
            <a:spAutoFit/>
          </a:bodyPr>
          <a:lstStyle/>
          <a:p>
            <a:pPr>
              <a:lnSpc>
                <a:spcPct val="90000"/>
              </a:lnSpc>
            </a:pPr>
            <a:r>
              <a:rPr lang="en-US" altLang="zh-CN" sz="8000" spc="300" dirty="0">
                <a:solidFill>
                  <a:srgbClr val="3C4939"/>
                </a:solidFill>
                <a:latin typeface="站酷文艺体" panose="02000603000000000000" pitchFamily="2" charset="-122"/>
                <a:ea typeface="站酷文艺体" panose="02000603000000000000" pitchFamily="2" charset="-122"/>
              </a:rPr>
              <a:t>THANKS</a:t>
            </a:r>
            <a:endParaRPr lang="zh-CN" altLang="en-US" sz="8000" spc="300" dirty="0">
              <a:solidFill>
                <a:srgbClr val="3C4939"/>
              </a:solidFill>
              <a:latin typeface="站酷文艺体" panose="02000603000000000000" pitchFamily="2" charset="-122"/>
              <a:ea typeface="站酷文艺体" panose="02000603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par>
    </p:tnLst>
  </p:timing>
</p:sld>
</file>

<file path=ppt/tags/tag1.xml><?xml version="1.0" encoding="utf-8"?>
<p:tagLst xmlns:p="http://schemas.openxmlformats.org/presentationml/2006/main">
  <p:tag name="KSO_WM_UNIT_TABLE_BEAUTIFY" val="smartTable{cc98f009-3855-4ea0-ad64-d9f018adb442}"/>
</p:tagLst>
</file>

<file path=ppt/tags/tag2.xml><?xml version="1.0" encoding="utf-8"?>
<p:tagLst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自定义 1154">
      <a:dk1>
        <a:sysClr val="windowText" lastClr="000000"/>
      </a:dk1>
      <a:lt1>
        <a:sysClr val="window" lastClr="FFFFFF"/>
      </a:lt1>
      <a:dk2>
        <a:srgbClr val="141435"/>
      </a:dk2>
      <a:lt2>
        <a:srgbClr val="E7E6E6"/>
      </a:lt2>
      <a:accent1>
        <a:srgbClr val="58595B"/>
      </a:accent1>
      <a:accent2>
        <a:srgbClr val="A1BE88"/>
      </a:accent2>
      <a:accent3>
        <a:srgbClr val="A5A5A5"/>
      </a:accent3>
      <a:accent4>
        <a:srgbClr val="FFC000"/>
      </a:accent4>
      <a:accent5>
        <a:srgbClr val="4472C4"/>
      </a:accent5>
      <a:accent6>
        <a:srgbClr val="70AD47"/>
      </a:accent6>
      <a:hlink>
        <a:srgbClr val="0563C1"/>
      </a:hlink>
      <a:folHlink>
        <a:srgbClr val="954F72"/>
      </a:folHlink>
    </a:clrScheme>
    <a:fontScheme name="自定义 14">
      <a:majorFont>
        <a:latin typeface="Arial"/>
        <a:ea typeface="苹方 中等"/>
        <a:cs typeface=""/>
      </a:majorFont>
      <a:minorFont>
        <a:latin typeface="Arial"/>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lang="zh-CN" altLang="en-US" sz="1600">
            <a:solidFill>
              <a:srgbClr val="496A66"/>
            </a:solidFill>
            <a:latin typeface="微软雅黑" panose="020B0503020204020204" charset="-122"/>
            <a:ea typeface="微软雅黑" panose="020B050302020402020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1365</Words>
  <Application>WPS 演示</Application>
  <PresentationFormat>宽屏</PresentationFormat>
  <Paragraphs>108</Paragraphs>
  <Slides>6</Slides>
  <Notes>23</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6</vt:i4>
      </vt:variant>
    </vt:vector>
  </HeadingPairs>
  <TitlesOfParts>
    <vt:vector size="23" baseType="lpstr">
      <vt:lpstr>Arial</vt:lpstr>
      <vt:lpstr>宋体</vt:lpstr>
      <vt:lpstr>Wingdings</vt:lpstr>
      <vt:lpstr>微软雅黑</vt:lpstr>
      <vt:lpstr>Calibri Light</vt:lpstr>
      <vt:lpstr>苹方 中等</vt:lpstr>
      <vt:lpstr>站酷文艺体</vt:lpstr>
      <vt:lpstr>方正俊黑简体</vt:lpstr>
      <vt:lpstr>Century Gothic</vt:lpstr>
      <vt:lpstr>微软雅黑 Light</vt:lpstr>
      <vt:lpstr>Arial Unicode MS</vt:lpstr>
      <vt:lpstr>Calibri</vt:lpstr>
      <vt:lpstr>Calibri</vt:lpstr>
      <vt:lpstr>Calibri</vt:lpstr>
      <vt:lpstr>苹方 中等</vt:lpstr>
      <vt:lpstr>Segoe Print</vt:lpstr>
      <vt:lpstr>Office 主题</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c:creator>
  <cp:lastModifiedBy>噜噜咸蛋</cp:lastModifiedBy>
  <cp:revision>125</cp:revision>
  <dcterms:created xsi:type="dcterms:W3CDTF">2017-06-19T06:25:00Z</dcterms:created>
  <dcterms:modified xsi:type="dcterms:W3CDTF">2021-09-28T10:17:51Z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2052-11.1.0.10938</vt:lpwstr>
  </property>
  <property fmtid="{D5CDD505-2E9C-101B-9397-08002B2CF9AE}" pid="3" name="KSOTemplateUUID">
    <vt:lpwstr>v1.0_mb_D0NdJ1C5T4f+IhoxGo4OuQ==</vt:lpwstr>
  </property>
  <property fmtid="{D5CDD505-2E9C-101B-9397-08002B2CF9AE}" pid="4" name="ICV">
    <vt:lpwstr>5B9A75BB17E641A594525AEB5EF5C308</vt:lpwstr>
  </property>
</Properties>
</file>

<file path=docProps/thumbnail.jpeg>
</file>